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0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367A36-8AAE-4A55-989C-6B0C144C0DE5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D32CE-24DA-45AB-825B-304A2414BA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animalworld.com.ua/images/2009/June_09/Animal/Cuon%20alpinus/Cuon%20alpinus_3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inosoria.com/mammifere/dhole-500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yaki.net/uploads/posts/2007-12/1197919730_4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5601-newswatch.voxcdn.com/files/2009/05/red-wolf-pup-picture-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taff.brookings.k12.sd.us/Reidell/2006%20webprojects/7%20Red%20Fox/7%20Red%20Fox_files/red_fox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ladypez.files.wordpress.com/2010/06/4-fox-cub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714752"/>
            <a:ext cx="8458200" cy="165100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Красный волк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животное красной книги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458200" cy="914400"/>
          </a:xfrm>
        </p:spPr>
        <p:txBody>
          <a:bodyPr/>
          <a:lstStyle/>
          <a:p>
            <a:r>
              <a:rPr lang="ru-RU" b="1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Презентация  </a:t>
            </a:r>
            <a:r>
              <a:rPr lang="ru-RU" b="1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ученицы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5б Котовой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Виолетты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43447"/>
            <a:ext cx="8777318" cy="22145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Красных волков под именем рыжих псов изобразил  Киплинг в сборнике рассказов «Вторая книга джунглей. У Киплинга рыжие псы — животные, опасные для всех обитателей джунглей. Они кочуют огромной стаей, встречи с которой избегают даже слон </a:t>
            </a:r>
            <a:r>
              <a:rPr lang="ru-RU" dirty="0" err="1" smtClean="0"/>
              <a:t>Хатхи</a:t>
            </a:r>
            <a:r>
              <a:rPr lang="ru-RU" dirty="0" smtClean="0"/>
              <a:t> и тигр </a:t>
            </a:r>
            <a:r>
              <a:rPr lang="ru-RU" dirty="0" err="1" smtClean="0"/>
              <a:t>Шерхан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Картинка 73 из 808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6240270" cy="42148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          </a:t>
            </a:r>
            <a:r>
              <a:rPr lang="ru-RU" sz="6000" b="1" i="1" dirty="0" smtClean="0">
                <a:solidFill>
                  <a:srgbClr val="002060"/>
                </a:solidFill>
              </a:rPr>
              <a:t>конец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     </a:t>
            </a:r>
            <a:endParaRPr lang="ru-RU" sz="6000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43042" y="3357562"/>
            <a:ext cx="3429024" cy="2714644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flipV="1">
            <a:off x="2786050" y="4429133"/>
            <a:ext cx="1285884" cy="785818"/>
          </a:xfrm>
          <a:prstGeom prst="arc">
            <a:avLst>
              <a:gd name="adj1" fmla="val 10945829"/>
              <a:gd name="adj2" fmla="val 0"/>
            </a:avLst>
          </a:prstGeom>
          <a:solidFill>
            <a:srgbClr val="FFFF00"/>
          </a:solidFill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28860" y="4071942"/>
            <a:ext cx="357190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4000504"/>
            <a:ext cx="357190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2852"/>
            <a:ext cx="8901082" cy="6500834"/>
          </a:xfrm>
        </p:spPr>
        <p:txBody>
          <a:bodyPr/>
          <a:lstStyle/>
          <a:p>
            <a:r>
              <a:rPr lang="ru-RU" dirty="0" smtClean="0"/>
              <a:t>                             внешность           </a:t>
            </a:r>
            <a:endParaRPr lang="ru-RU" sz="2400" dirty="0" smtClean="0"/>
          </a:p>
          <a:p>
            <a:r>
              <a:rPr lang="ru-RU" sz="2400" dirty="0" smtClean="0"/>
              <a:t> волк</a:t>
            </a:r>
            <a:r>
              <a:rPr lang="ru-RU" dirty="0" smtClean="0"/>
              <a:t>                                              </a:t>
            </a:r>
            <a:r>
              <a:rPr lang="ru-RU" sz="2400" dirty="0" smtClean="0"/>
              <a:t>красный волк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Красный  волк – это довольно крупный зверь с длиной тела 76—110 см, хвоста — 45—50 см и массой 17—21 кг. В его облике сочетаются черты волка, лисицы и шакала От обычного волка красный волк отличается окраской, пушистой шерстью и более длинным хвостом, почти достигающим земли. Характерна укороченная, заострённая морда. Уши большие, стоячие, с закругленными вершинами, высоко посажены на голове.</a:t>
            </a:r>
            <a:endParaRPr lang="ru-RU" sz="2000" dirty="0"/>
          </a:p>
        </p:txBody>
      </p:sp>
      <p:pic>
        <p:nvPicPr>
          <p:cNvPr id="1027" name="Picture 3" descr="C:\Users\ВИОЛЕТТА\Desktop\110088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74"/>
            <a:ext cx="4214842" cy="3357586"/>
          </a:xfrm>
          <a:prstGeom prst="rect">
            <a:avLst/>
          </a:prstGeom>
          <a:noFill/>
        </p:spPr>
      </p:pic>
      <p:pic>
        <p:nvPicPr>
          <p:cNvPr id="1028" name="Picture 4" descr="C:\Users\ВИОЛЕТТА\Desktop\volk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4000528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57628"/>
            <a:ext cx="9144000" cy="30003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Общий тон окраски рыжий, сильно изменчивый у отдельных особей и в разных частях ареала. Конец хвоста чёрный. Волчата до 3 месяцев — тёмно-коричневые. Волосяной покров зимой очень высокий, густой и мягкий; летом заметно короче, грубее и темнее. Хвост пушистый, как у лисицы. </a:t>
            </a:r>
            <a:endParaRPr lang="ru-RU" dirty="0"/>
          </a:p>
        </p:txBody>
      </p:sp>
      <p:pic>
        <p:nvPicPr>
          <p:cNvPr id="14338" name="Picture 2" descr="Картинка 125 из 808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858180" cy="3800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ru-RU" dirty="0" smtClean="0"/>
              <a:t>размножение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857760"/>
            <a:ext cx="9144000" cy="200024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Биология размножения изучена недостаточно. Самцы участвуют в охране и воспитании молодняка. В зоопарках звери спариваются в январе — феврале; щенятся в апреле после 60—62 дней беременности, принося по 5—9 детенышей. В Индии щенков находят в течение круглого года, но чаще в январе — феврале.</a:t>
            </a:r>
            <a:endParaRPr lang="ru-RU" sz="2400" dirty="0"/>
          </a:p>
        </p:txBody>
      </p:sp>
      <p:pic>
        <p:nvPicPr>
          <p:cNvPr id="16388" name="Picture 4" descr="Картинка 7 из 288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57232"/>
            <a:ext cx="6643734" cy="40719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ru-RU" dirty="0" smtClean="0"/>
              <a:t>потомство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72008"/>
            <a:ext cx="9144000" cy="25003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Самки обычно приносят по 3-4, иногда до 9 детенышей. Новорожденные щенки покрыты короткой темно-коричневой шерсткой. </a:t>
            </a:r>
            <a:br>
              <a:rPr lang="ru-RU" dirty="0" smtClean="0"/>
            </a:br>
            <a:r>
              <a:rPr lang="ru-RU" dirty="0" smtClean="0"/>
              <a:t>Малыши рождались слепыми с закрытыми слуховыми отверстиями, покрыты короткой темно-коричневой шерсткой и напоминают обычных волчат или щенков немецкой овчарки, только кончик хвостика белый. Волчата сохраняют эту окраску до 3 месяцев.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8" name="Picture 4" descr="Картинка 3 из 3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857232"/>
            <a:ext cx="5691199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ИОЛЕТТА\Desktop\bc017d538c8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72559" cy="62550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57628"/>
            <a:ext cx="9144000" cy="30003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Растут щенки быстро. Зубы у них прорезаются на 13-14-й день, в это же время открываются глаза. А через месяц они выходят из логова и начинают питаться мясом. Щенки не выходят из логова до 10 недель. Красные волчата очень подвижны, часто затевают игры, охотятся друг за другом, а на площадке молодняка уже с месячного возраста преследуют других животных</a:t>
            </a:r>
            <a:endParaRPr lang="ru-RU" dirty="0"/>
          </a:p>
        </p:txBody>
      </p:sp>
      <p:pic>
        <p:nvPicPr>
          <p:cNvPr id="23554" name="Picture 2" descr="http://www.staff.brookings.k12.sd.us/Reidell/2006%20webprojects/7%20Red%20Fox/7%20Red%20Fox_files/red_fox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14290"/>
            <a:ext cx="6500858" cy="35575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72008"/>
            <a:ext cx="9144000" cy="22859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этом возрасте среди щенков начинается борьба за власть. Около 7 месяцев щенята начинают охотиться со стаей. </a:t>
            </a:r>
            <a:br>
              <a:rPr lang="ru-RU" dirty="0" smtClean="0"/>
            </a:br>
            <a:r>
              <a:rPr lang="ru-RU" dirty="0" smtClean="0"/>
              <a:t>В шестимесячном возрасте щенки по размерам почти не уступают взрослым и весят до15 и больше килограммов.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Картинка 194 из 29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8286808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C:\Users\ВИОЛЕТТА\Desktop\EthWolvesBale03-MartinHarvey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342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Красный волк  животное красной книги</vt:lpstr>
      <vt:lpstr>Слайд 2</vt:lpstr>
      <vt:lpstr>Слайд 3</vt:lpstr>
      <vt:lpstr>размножение</vt:lpstr>
      <vt:lpstr>потомство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ВИОЛЕТТА</dc:creator>
  <cp:lastModifiedBy>ВИОЛЕТТА</cp:lastModifiedBy>
  <cp:revision>12</cp:revision>
  <dcterms:created xsi:type="dcterms:W3CDTF">2012-05-02T14:12:34Z</dcterms:created>
  <dcterms:modified xsi:type="dcterms:W3CDTF">2012-05-02T15:57:23Z</dcterms:modified>
</cp:coreProperties>
</file>