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_rels/presentation.xml.rels" ContentType="application/vnd.openxmlformats-package.relationshi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Layouts/_rels/slideLayout9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5.xml.rels" ContentType="application/vnd.openxmlformats-package.relationships+xml"/>
  <Override PartName="/ppt/slideLayouts/slideLayout3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_rels/slideMaster9.xml.rels" ContentType="application/vnd.openxmlformats-package.relationships+xml"/>
  <Override PartName="/ppt/slideMasters/_rels/slideMaster3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3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34.xml.rels" ContentType="application/vnd.openxmlformats-package.relationships+xml"/>
  <Override PartName="/ppt/slideMasters/_rels/slideMaster33.xml.rels" ContentType="application/vnd.openxmlformats-package.relationships+xml"/>
  <Override PartName="/ppt/slideMasters/_rels/slideMaster32.xml.rels" ContentType="application/vnd.openxmlformats-package.relationships+xml"/>
  <Override PartName="/ppt/slideMasters/_rels/slideMaster44.xml.rels" ContentType="application/vnd.openxmlformats-package.relationships+xml"/>
  <Override PartName="/ppt/slideMasters/_rels/slideMaster40.xml.rels" ContentType="application/vnd.openxmlformats-package.relationships+xml"/>
  <Override PartName="/ppt/slideMasters/_rels/slideMaster19.xml.rels" ContentType="application/vnd.openxmlformats-package.relationships+xml"/>
  <Override PartName="/ppt/slideMasters/_rels/slideMaster41.xml.rels" ContentType="application/vnd.openxmlformats-package.relationships+xml"/>
  <Override PartName="/ppt/slideMasters/_rels/slideMaster42.xml.rels" ContentType="application/vnd.openxmlformats-package.relationships+xml"/>
  <Override PartName="/ppt/slideMasters/_rels/slideMaster43.xml.rels" ContentType="application/vnd.openxmlformats-package.relationships+xml"/>
  <Override PartName="/ppt/slideMasters/_rels/slideMaster39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38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18.xml.rels" ContentType="application/vnd.openxmlformats-package.relationships+xml"/>
  <Override PartName="/ppt/slideMasters/_rels/slideMaster17.xml.rels" ContentType="application/vnd.openxmlformats-package.relationships+xml"/>
  <Override PartName="/ppt/slideMasters/_rels/slideMaster16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37.xml.rels" ContentType="application/vnd.openxmlformats-package.relationships+xml"/>
  <Override PartName="/ppt/slideMasters/_rels/slideMaster20.xml.rels" ContentType="application/vnd.openxmlformats-package.relationships+xml"/>
  <Override PartName="/ppt/slideMasters/_rels/slideMaster21.xml.rels" ContentType="application/vnd.openxmlformats-package.relationships+xml"/>
  <Override PartName="/ppt/slideMasters/_rels/slideMaster22.xml.rels" ContentType="application/vnd.openxmlformats-package.relationships+xml"/>
  <Override PartName="/ppt/slideMasters/_rels/slideMaster23.xml.rels" ContentType="application/vnd.openxmlformats-package.relationships+xml"/>
  <Override PartName="/ppt/slideMasters/_rels/slideMaster30.xml.rels" ContentType="application/vnd.openxmlformats-package.relationships+xml"/>
  <Override PartName="/ppt/slideMasters/_rels/slideMaster31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2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5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26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7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28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29.xml.rels" ContentType="application/vnd.openxmlformats-package.relationships+xml"/>
  <Override PartName="/ppt/slideMasters/_rels/slideMaster6.xml.rels" ContentType="application/vnd.openxmlformats-package.relationships+xml"/>
  <Override PartName="/ppt/slideMasters/slideMaster44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9.xml" ContentType="application/vnd.openxmlformats-officedocument.presentationml.slideMaster+xml"/>
  <Override PartName="/ppt/media/image34.jpeg" ContentType="image/jpeg"/>
  <Override PartName="/ppt/media/image33.jpeg" ContentType="image/jpeg"/>
  <Override PartName="/ppt/media/image7.png" ContentType="image/png"/>
  <Override PartName="/ppt/media/image32.jpeg" ContentType="image/jpeg"/>
  <Override PartName="/ppt/media/image31.jpeg" ContentType="image/jpeg"/>
  <Override PartName="/ppt/media/image30.jpeg" ContentType="image/jpeg"/>
  <Override PartName="/ppt/media/image27.jpeg" ContentType="image/jpeg"/>
  <Override PartName="/ppt/media/image21.jpeg" ContentType="image/jpeg"/>
  <Override PartName="/ppt/media/image46.jpeg" ContentType="image/jpeg"/>
  <Override PartName="/ppt/media/image8.png" ContentType="image/png"/>
  <Override PartName="/ppt/media/image3.png" ContentType="image/png"/>
  <Override PartName="/ppt/media/image14.png" ContentType="image/png"/>
  <Override PartName="/ppt/media/image39.png" ContentType="image/png"/>
  <Override PartName="/ppt/media/image2.png" ContentType="image/png"/>
  <Override PartName="/ppt/media/image1.png" ContentType="image/png"/>
  <Override PartName="/ppt/media/image13.png" ContentType="image/png"/>
  <Override PartName="/ppt/media/image38.png" ContentType="image/png"/>
  <Override PartName="/ppt/media/image44.png" ContentType="image/png"/>
  <Override PartName="/ppt/media/image9.png" ContentType="image/png"/>
  <Override PartName="/ppt/media/image15.png" ContentType="image/png"/>
  <Override PartName="/ppt/media/image40.png" ContentType="image/png"/>
  <Override PartName="/ppt/media/image16.png" ContentType="image/png"/>
  <Override PartName="/ppt/media/image4.jpeg" ContentType="image/jpeg"/>
  <Override PartName="/ppt/media/image5.png" ContentType="image/png"/>
  <Override PartName="/ppt/media/image37.png" ContentType="image/png"/>
  <Override PartName="/ppt/media/image12.png" ContentType="image/png"/>
  <Override PartName="/ppt/media/image6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8.png" ContentType="image/png"/>
  <Override PartName="/ppt/media/image29.png" ContentType="image/png"/>
  <Override PartName="/ppt/media/image10.png" ContentType="image/png"/>
  <Override PartName="/ppt/media/image35.png" ContentType="image/png"/>
  <Override PartName="/ppt/media/image36.png" ContentType="image/png"/>
  <Override PartName="/ppt/media/image11.png" ContentType="image/png"/>
  <Override PartName="/ppt/media/image43.jpeg" ContentType="image/jpeg"/>
  <Override PartName="/ppt/media/image42.jpeg" ContentType="image/jpeg"/>
  <Override PartName="/ppt/media/image41.jpeg" ContentType="image/jpeg"/>
  <Override PartName="/ppt/media/image17.png" ContentType="image/png"/>
  <Override PartName="/ppt/media/image45.jpeg" ContentType="image/jpeg"/>
  <Override PartName="/ppt/presentation.xml" ContentType="application/vnd.openxmlformats-officedocument.presentationml.presentation.main+xml"/>
  <Override PartName="/ppt/theme/theme36.xml" ContentType="application/vnd.openxmlformats-officedocument.theme+xml"/>
  <Override PartName="/ppt/theme/theme11.xml" ContentType="application/vnd.openxmlformats-officedocument.theme+xml"/>
  <Override PartName="/ppt/theme/theme35.xml" ContentType="application/vnd.openxmlformats-officedocument.theme+xml"/>
  <Override PartName="/ppt/theme/theme10.xml" ContentType="application/vnd.openxmlformats-officedocument.theme+xml"/>
  <Override PartName="/ppt/theme/theme34.xml" ContentType="application/vnd.openxmlformats-officedocument.theme+xml"/>
  <Override PartName="/ppt/theme/theme33.xml" ContentType="application/vnd.openxmlformats-officedocument.theme+xml"/>
  <Override PartName="/ppt/theme/theme32.xml" ContentType="application/vnd.openxmlformats-officedocument.theme+xml"/>
  <Override PartName="/ppt/theme/theme31.xml" ContentType="application/vnd.openxmlformats-officedocument.theme+xml"/>
  <Override PartName="/ppt/theme/theme30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7.xml" ContentType="application/vnd.openxmlformats-officedocument.theme+xml"/>
  <Override PartName="/ppt/theme/theme15.xml" ContentType="application/vnd.openxmlformats-officedocument.theme+xml"/>
  <Override PartName="/ppt/theme/theme8.xml" ContentType="application/vnd.openxmlformats-officedocument.theme+xml"/>
  <Override PartName="/ppt/theme/theme16.xml" ContentType="application/vnd.openxmlformats-officedocument.theme+xml"/>
  <Override PartName="/ppt/theme/theme43.xml" ContentType="application/vnd.openxmlformats-officedocument.theme+xml"/>
  <Override PartName="/ppt/theme/theme12.xml" ContentType="application/vnd.openxmlformats-officedocument.theme+xml"/>
  <Override PartName="/ppt/theme/theme37.xml" ContentType="application/vnd.openxmlformats-officedocument.theme+xml"/>
  <Override PartName="/ppt/theme/theme44.xml" ContentType="application/vnd.openxmlformats-officedocument.theme+xml"/>
  <Override PartName="/ppt/theme/theme42.xml" ContentType="application/vnd.openxmlformats-officedocument.theme+xml"/>
  <Override PartName="/ppt/theme/theme41.xml" ContentType="application/vnd.openxmlformats-officedocument.theme+xml"/>
  <Override PartName="/ppt/theme/theme9.xml" ContentType="application/vnd.openxmlformats-officedocument.theme+xml"/>
  <Override PartName="/ppt/theme/theme40.xml" ContentType="application/vnd.openxmlformats-officedocument.theme+xml"/>
  <Override PartName="/ppt/theme/theme38.xml" ContentType="application/vnd.openxmlformats-officedocument.theme+xml"/>
  <Override PartName="/ppt/theme/theme13.xml" ContentType="application/vnd.openxmlformats-officedocument.theme+xml"/>
  <Override PartName="/ppt/theme/theme5.xml" ContentType="application/vnd.openxmlformats-officedocument.theme+xml"/>
  <Override PartName="/ppt/theme/theme39.xml" ContentType="application/vnd.openxmlformats-officedocument.theme+xml"/>
  <Override PartName="/ppt/theme/theme14.xml" ContentType="application/vnd.openxmlformats-officedocument.theme+xml"/>
  <Override PartName="/ppt/theme/theme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45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7.xml" ContentType="application/vnd.openxmlformats-officedocument.presentationml.slide+xml"/>
  <Override PartName="/ppt/slides/slide4.xml" ContentType="application/vnd.openxmlformats-officedocument.presentationml.slide+xml"/>
  <Override PartName="/ppt/slides/_rels/slide10.xml.rels" ContentType="application/vnd.openxmlformats-package.relationships+xml"/>
  <Override PartName="/ppt/slides/_rels/slide35.xml.rels" ContentType="application/vnd.openxmlformats-package.relationships+xml"/>
  <Override PartName="/ppt/slides/_rels/slide34.xml.rels" ContentType="application/vnd.openxmlformats-package.relationships+xml"/>
  <Override PartName="/ppt/slides/_rels/slide38.xml.rels" ContentType="application/vnd.openxmlformats-package.relationships+xml"/>
  <Override PartName="/ppt/slides/_rels/slide13.xml.rels" ContentType="application/vnd.openxmlformats-package.relationships+xml"/>
  <Override PartName="/ppt/slides/_rels/slide15.xml.rels" ContentType="application/vnd.openxmlformats-package.relationships+xml"/>
  <Override PartName="/ppt/slides/_rels/slide39.xml.rels" ContentType="application/vnd.openxmlformats-package.relationships+xml"/>
  <Override PartName="/ppt/slides/_rels/slide14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1.xml.rels" ContentType="application/vnd.openxmlformats-package.relationships+xml"/>
  <Override PartName="/ppt/slides/_rels/slide36.xml.rels" ContentType="application/vnd.openxmlformats-package.relationships+xml"/>
  <Override PartName="/ppt/slides/_rels/slide12.xml.rels" ContentType="application/vnd.openxmlformats-package.relationships+xml"/>
  <Override PartName="/ppt/slides/_rels/slide3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7.xml.rels" ContentType="application/vnd.openxmlformats-package.relationships+xml"/>
  <Override PartName="/ppt/slides/_rels/slide27.xml.rels" ContentType="application/vnd.openxmlformats-package.relationships+xml"/>
  <Override PartName="/ppt/slides/_rels/slide1.xml.rels" ContentType="application/vnd.openxmlformats-package.relationships+xml"/>
  <Override PartName="/ppt/slides/_rels/slide28.xml.rels" ContentType="application/vnd.openxmlformats-package.relationships+xml"/>
  <Override PartName="/ppt/slides/_rels/slide2.xml.rels" ContentType="application/vnd.openxmlformats-package.relationships+xml"/>
  <Override PartName="/ppt/slides/_rels/slide29.xml.rels" ContentType="application/vnd.openxmlformats-package.relationships+xml"/>
  <Override PartName="/ppt/slides/_rels/slide3.xml.rels" ContentType="application/vnd.openxmlformats-package.relationships+xml"/>
  <Override PartName="/ppt/slides/slide3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39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13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1.xml" ContentType="application/vnd.openxmlformats-officedocument.presentationml.slide+xml"/>
  <Override PartName="/ppt/slides/slide28.xml" ContentType="application/vnd.openxmlformats-officedocument.presentationml.slide+xml"/>
  <Override PartName="/ppt/slides/slide2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10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_rels/notesSlide6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6.xml.rels" ContentType="application/vnd.openxmlformats-package.relationship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  <p:sldMasterId id="2147483680" r:id="rId18"/>
    <p:sldMasterId id="2147483682" r:id="rId19"/>
    <p:sldMasterId id="2147483684" r:id="rId20"/>
    <p:sldMasterId id="2147483686" r:id="rId21"/>
    <p:sldMasterId id="2147483688" r:id="rId22"/>
    <p:sldMasterId id="2147483690" r:id="rId23"/>
    <p:sldMasterId id="2147483692" r:id="rId24"/>
    <p:sldMasterId id="2147483694" r:id="rId25"/>
    <p:sldMasterId id="2147483696" r:id="rId26"/>
    <p:sldMasterId id="2147483698" r:id="rId27"/>
    <p:sldMasterId id="2147483700" r:id="rId28"/>
    <p:sldMasterId id="2147483702" r:id="rId29"/>
    <p:sldMasterId id="2147483704" r:id="rId30"/>
    <p:sldMasterId id="2147483706" r:id="rId31"/>
    <p:sldMasterId id="2147483708" r:id="rId32"/>
    <p:sldMasterId id="2147483710" r:id="rId33"/>
    <p:sldMasterId id="2147483712" r:id="rId34"/>
    <p:sldMasterId id="2147483714" r:id="rId35"/>
    <p:sldMasterId id="2147483716" r:id="rId36"/>
    <p:sldMasterId id="2147483718" r:id="rId37"/>
    <p:sldMasterId id="2147483720" r:id="rId38"/>
    <p:sldMasterId id="2147483722" r:id="rId39"/>
    <p:sldMasterId id="2147483724" r:id="rId40"/>
    <p:sldMasterId id="2147483726" r:id="rId41"/>
    <p:sldMasterId id="2147483728" r:id="rId42"/>
    <p:sldMasterId id="2147483730" r:id="rId43"/>
    <p:sldMasterId id="2147483732" r:id="rId44"/>
    <p:sldMasterId id="2147483734" r:id="rId45"/>
  </p:sldMasterIdLst>
  <p:notesMasterIdLst>
    <p:notesMasterId r:id="rId46"/>
  </p:notesMasterIdLst>
  <p:sldIdLst>
    <p:sldId id="256" r:id="rId47"/>
    <p:sldId id="257" r:id="rId48"/>
    <p:sldId id="258" r:id="rId49"/>
    <p:sldId id="259" r:id="rId50"/>
    <p:sldId id="260" r:id="rId51"/>
    <p:sldId id="261" r:id="rId52"/>
    <p:sldId id="262" r:id="rId53"/>
    <p:sldId id="263" r:id="rId54"/>
    <p:sldId id="264" r:id="rId55"/>
    <p:sldId id="265" r:id="rId56"/>
    <p:sldId id="266" r:id="rId57"/>
    <p:sldId id="267" r:id="rId58"/>
    <p:sldId id="268" r:id="rId59"/>
    <p:sldId id="269" r:id="rId60"/>
    <p:sldId id="270" r:id="rId61"/>
    <p:sldId id="271" r:id="rId62"/>
    <p:sldId id="272" r:id="rId63"/>
    <p:sldId id="273" r:id="rId64"/>
    <p:sldId id="274" r:id="rId65"/>
    <p:sldId id="275" r:id="rId66"/>
    <p:sldId id="276" r:id="rId67"/>
    <p:sldId id="277" r:id="rId68"/>
    <p:sldId id="278" r:id="rId69"/>
    <p:sldId id="279" r:id="rId70"/>
    <p:sldId id="280" r:id="rId71"/>
    <p:sldId id="281" r:id="rId72"/>
    <p:sldId id="282" r:id="rId73"/>
    <p:sldId id="283" r:id="rId74"/>
    <p:sldId id="284" r:id="rId75"/>
    <p:sldId id="285" r:id="rId76"/>
    <p:sldId id="286" r:id="rId77"/>
    <p:sldId id="287" r:id="rId78"/>
    <p:sldId id="288" r:id="rId79"/>
    <p:sldId id="289" r:id="rId80"/>
    <p:sldId id="290" r:id="rId81"/>
    <p:sldId id="291" r:id="rId82"/>
    <p:sldId id="292" r:id="rId83"/>
    <p:sldId id="293" r:id="rId84"/>
    <p:sldId id="294" r:id="rId85"/>
  </p:sldIdLst>
  <p:sldSz cx="12192000" cy="6858000"/>
  <p:notesSz cx="6797675" cy="9926638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slideMaster" Target="slideMasters/slideMaster17.xml"/><Relationship Id="rId19" Type="http://schemas.openxmlformats.org/officeDocument/2006/relationships/slideMaster" Target="slideMasters/slideMaster18.xml"/><Relationship Id="rId20" Type="http://schemas.openxmlformats.org/officeDocument/2006/relationships/slideMaster" Target="slideMasters/slideMaster19.xml"/><Relationship Id="rId21" Type="http://schemas.openxmlformats.org/officeDocument/2006/relationships/slideMaster" Target="slideMasters/slideMaster20.xml"/><Relationship Id="rId22" Type="http://schemas.openxmlformats.org/officeDocument/2006/relationships/slideMaster" Target="slideMasters/slideMaster21.xml"/><Relationship Id="rId23" Type="http://schemas.openxmlformats.org/officeDocument/2006/relationships/slideMaster" Target="slideMasters/slideMaster22.xml"/><Relationship Id="rId24" Type="http://schemas.openxmlformats.org/officeDocument/2006/relationships/slideMaster" Target="slideMasters/slideMaster23.xml"/><Relationship Id="rId25" Type="http://schemas.openxmlformats.org/officeDocument/2006/relationships/slideMaster" Target="slideMasters/slideMaster24.xml"/><Relationship Id="rId26" Type="http://schemas.openxmlformats.org/officeDocument/2006/relationships/slideMaster" Target="slideMasters/slideMaster25.xml"/><Relationship Id="rId27" Type="http://schemas.openxmlformats.org/officeDocument/2006/relationships/slideMaster" Target="slideMasters/slideMaster26.xml"/><Relationship Id="rId28" Type="http://schemas.openxmlformats.org/officeDocument/2006/relationships/slideMaster" Target="slideMasters/slideMaster27.xml"/><Relationship Id="rId29" Type="http://schemas.openxmlformats.org/officeDocument/2006/relationships/slideMaster" Target="slideMasters/slideMaster28.xml"/><Relationship Id="rId30" Type="http://schemas.openxmlformats.org/officeDocument/2006/relationships/slideMaster" Target="slideMasters/slideMaster29.xml"/><Relationship Id="rId31" Type="http://schemas.openxmlformats.org/officeDocument/2006/relationships/slideMaster" Target="slideMasters/slideMaster30.xml"/><Relationship Id="rId32" Type="http://schemas.openxmlformats.org/officeDocument/2006/relationships/slideMaster" Target="slideMasters/slideMaster31.xml"/><Relationship Id="rId33" Type="http://schemas.openxmlformats.org/officeDocument/2006/relationships/slideMaster" Target="slideMasters/slideMaster32.xml"/><Relationship Id="rId34" Type="http://schemas.openxmlformats.org/officeDocument/2006/relationships/slideMaster" Target="slideMasters/slideMaster33.xml"/><Relationship Id="rId35" Type="http://schemas.openxmlformats.org/officeDocument/2006/relationships/slideMaster" Target="slideMasters/slideMaster34.xml"/><Relationship Id="rId36" Type="http://schemas.openxmlformats.org/officeDocument/2006/relationships/slideMaster" Target="slideMasters/slideMaster35.xml"/><Relationship Id="rId37" Type="http://schemas.openxmlformats.org/officeDocument/2006/relationships/slideMaster" Target="slideMasters/slideMaster36.xml"/><Relationship Id="rId38" Type="http://schemas.openxmlformats.org/officeDocument/2006/relationships/slideMaster" Target="slideMasters/slideMaster37.xml"/><Relationship Id="rId39" Type="http://schemas.openxmlformats.org/officeDocument/2006/relationships/slideMaster" Target="slideMasters/slideMaster38.xml"/><Relationship Id="rId40" Type="http://schemas.openxmlformats.org/officeDocument/2006/relationships/slideMaster" Target="slideMasters/slideMaster39.xml"/><Relationship Id="rId41" Type="http://schemas.openxmlformats.org/officeDocument/2006/relationships/slideMaster" Target="slideMasters/slideMaster40.xml"/><Relationship Id="rId42" Type="http://schemas.openxmlformats.org/officeDocument/2006/relationships/slideMaster" Target="slideMasters/slideMaster41.xml"/><Relationship Id="rId43" Type="http://schemas.openxmlformats.org/officeDocument/2006/relationships/slideMaster" Target="slideMasters/slideMaster42.xml"/><Relationship Id="rId44" Type="http://schemas.openxmlformats.org/officeDocument/2006/relationships/slideMaster" Target="slideMasters/slideMaster43.xml"/><Relationship Id="rId45" Type="http://schemas.openxmlformats.org/officeDocument/2006/relationships/slideMaster" Target="slideMasters/slideMaster44.xml"/><Relationship Id="rId46" Type="http://schemas.openxmlformats.org/officeDocument/2006/relationships/notesMaster" Target="notesMasters/notesMaster1.xml"/><Relationship Id="rId47" Type="http://schemas.openxmlformats.org/officeDocument/2006/relationships/slide" Target="slides/slide1.xml"/><Relationship Id="rId48" Type="http://schemas.openxmlformats.org/officeDocument/2006/relationships/slide" Target="slides/slide2.xml"/><Relationship Id="rId49" Type="http://schemas.openxmlformats.org/officeDocument/2006/relationships/slide" Target="slides/slide3.xml"/><Relationship Id="rId50" Type="http://schemas.openxmlformats.org/officeDocument/2006/relationships/slide" Target="slides/slide4.xml"/><Relationship Id="rId51" Type="http://schemas.openxmlformats.org/officeDocument/2006/relationships/slide" Target="slides/slide5.xml"/><Relationship Id="rId52" Type="http://schemas.openxmlformats.org/officeDocument/2006/relationships/slide" Target="slides/slide6.xml"/><Relationship Id="rId53" Type="http://schemas.openxmlformats.org/officeDocument/2006/relationships/slide" Target="slides/slide7.xml"/><Relationship Id="rId54" Type="http://schemas.openxmlformats.org/officeDocument/2006/relationships/slide" Target="slides/slide8.xml"/><Relationship Id="rId55" Type="http://schemas.openxmlformats.org/officeDocument/2006/relationships/slide" Target="slides/slide9.xml"/><Relationship Id="rId56" Type="http://schemas.openxmlformats.org/officeDocument/2006/relationships/slide" Target="slides/slide10.xml"/><Relationship Id="rId57" Type="http://schemas.openxmlformats.org/officeDocument/2006/relationships/slide" Target="slides/slide11.xml"/><Relationship Id="rId58" Type="http://schemas.openxmlformats.org/officeDocument/2006/relationships/slide" Target="slides/slide12.xml"/><Relationship Id="rId59" Type="http://schemas.openxmlformats.org/officeDocument/2006/relationships/slide" Target="slides/slide13.xml"/><Relationship Id="rId60" Type="http://schemas.openxmlformats.org/officeDocument/2006/relationships/slide" Target="slides/slide14.xml"/><Relationship Id="rId61" Type="http://schemas.openxmlformats.org/officeDocument/2006/relationships/slide" Target="slides/slide15.xml"/><Relationship Id="rId62" Type="http://schemas.openxmlformats.org/officeDocument/2006/relationships/slide" Target="slides/slide16.xml"/><Relationship Id="rId63" Type="http://schemas.openxmlformats.org/officeDocument/2006/relationships/slide" Target="slides/slide17.xml"/><Relationship Id="rId64" Type="http://schemas.openxmlformats.org/officeDocument/2006/relationships/slide" Target="slides/slide18.xml"/><Relationship Id="rId65" Type="http://schemas.openxmlformats.org/officeDocument/2006/relationships/slide" Target="slides/slide19.xml"/><Relationship Id="rId66" Type="http://schemas.openxmlformats.org/officeDocument/2006/relationships/slide" Target="slides/slide20.xml"/><Relationship Id="rId67" Type="http://schemas.openxmlformats.org/officeDocument/2006/relationships/slide" Target="slides/slide21.xml"/><Relationship Id="rId68" Type="http://schemas.openxmlformats.org/officeDocument/2006/relationships/slide" Target="slides/slide22.xml"/><Relationship Id="rId69" Type="http://schemas.openxmlformats.org/officeDocument/2006/relationships/slide" Target="slides/slide23.xml"/><Relationship Id="rId70" Type="http://schemas.openxmlformats.org/officeDocument/2006/relationships/slide" Target="slides/slide24.xml"/><Relationship Id="rId71" Type="http://schemas.openxmlformats.org/officeDocument/2006/relationships/slide" Target="slides/slide25.xml"/><Relationship Id="rId72" Type="http://schemas.openxmlformats.org/officeDocument/2006/relationships/slide" Target="slides/slide26.xml"/><Relationship Id="rId73" Type="http://schemas.openxmlformats.org/officeDocument/2006/relationships/slide" Target="slides/slide27.xml"/><Relationship Id="rId74" Type="http://schemas.openxmlformats.org/officeDocument/2006/relationships/slide" Target="slides/slide28.xml"/><Relationship Id="rId75" Type="http://schemas.openxmlformats.org/officeDocument/2006/relationships/slide" Target="slides/slide29.xml"/><Relationship Id="rId76" Type="http://schemas.openxmlformats.org/officeDocument/2006/relationships/slide" Target="slides/slide30.xml"/><Relationship Id="rId77" Type="http://schemas.openxmlformats.org/officeDocument/2006/relationships/slide" Target="slides/slide31.xml"/><Relationship Id="rId78" Type="http://schemas.openxmlformats.org/officeDocument/2006/relationships/slide" Target="slides/slide32.xml"/><Relationship Id="rId79" Type="http://schemas.openxmlformats.org/officeDocument/2006/relationships/slide" Target="slides/slide33.xml"/><Relationship Id="rId80" Type="http://schemas.openxmlformats.org/officeDocument/2006/relationships/slide" Target="slides/slide34.xml"/><Relationship Id="rId81" Type="http://schemas.openxmlformats.org/officeDocument/2006/relationships/slide" Target="slides/slide35.xml"/><Relationship Id="rId82" Type="http://schemas.openxmlformats.org/officeDocument/2006/relationships/slide" Target="slides/slide36.xml"/><Relationship Id="rId83" Type="http://schemas.openxmlformats.org/officeDocument/2006/relationships/slide" Target="slides/slide37.xml"/><Relationship Id="rId84" Type="http://schemas.openxmlformats.org/officeDocument/2006/relationships/slide" Target="slides/slide38.xml"/><Relationship Id="rId85" Type="http://schemas.openxmlformats.org/officeDocument/2006/relationships/slide" Target="slides/slide39.xml"/><Relationship Id="rId86" Type="http://schemas.openxmlformats.org/officeDocument/2006/relationships/presProps" Target="presProps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1" lang="ru-RU" sz="3600" spc="-1" strike="noStrike">
                <a:solidFill>
                  <a:srgbClr val="ffffff"/>
                </a:solidFill>
                <a:latin typeface="Arial"/>
                <a:ea typeface="DejaVu Sans"/>
              </a:defRPr>
            </a:pPr>
            <a:r>
              <a:rPr b="1" lang="ru-RU" sz="3600" spc="-1" strike="noStrike">
                <a:solidFill>
                  <a:srgbClr val="ffffff"/>
                </a:solidFill>
                <a:latin typeface="Arial"/>
                <a:ea typeface="DejaVu Sans"/>
              </a:rPr>
              <a:t>Победители и призеры 
районного этапа ВсОШ 
7- 11 классы 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4472c4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2400" spc="-1" strike="noStrike">
                    <a:solidFill>
                      <a:srgbClr val="000000"/>
                    </a:solidFill>
                    <a:latin typeface="Arial"/>
                    <a:ea typeface="DejaVu San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13"/>
                <c:pt idx="0">
                  <c:v>Английский язык</c:v>
                </c:pt>
                <c:pt idx="1">
                  <c:v>Русский язык</c:v>
                </c:pt>
                <c:pt idx="2">
                  <c:v>Литература</c:v>
                </c:pt>
                <c:pt idx="3">
                  <c:v>Математика </c:v>
                </c:pt>
                <c:pt idx="4">
                  <c:v>География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Обществознание</c:v>
                </c:pt>
                <c:pt idx="8">
                  <c:v>Право</c:v>
                </c:pt>
                <c:pt idx="9">
                  <c:v>Физика</c:v>
                </c:pt>
                <c:pt idx="10">
                  <c:v>Экология</c:v>
                </c:pt>
                <c:pt idx="11">
                  <c:v>Экономика</c:v>
                </c:pt>
                <c:pt idx="12">
                  <c:v>Информатика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13"/>
                <c:pt idx="0">
                  <c:v>1</c:v>
                </c:pt>
                <c:pt idx="1">
                  <c:v>0</c:v>
                </c:pt>
                <c:pt idx="2">
                  <c:v>4</c:v>
                </c:pt>
                <c:pt idx="3">
                  <c:v>4</c:v>
                </c:pt>
                <c:pt idx="4">
                  <c:v>14</c:v>
                </c:pt>
                <c:pt idx="5">
                  <c:v>5</c:v>
                </c:pt>
                <c:pt idx="6">
                  <c:v>1</c:v>
                </c:pt>
                <c:pt idx="7">
                  <c:v>2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2400" spc="-1" strike="noStrike">
                    <a:solidFill>
                      <a:srgbClr val="000000"/>
                    </a:solidFill>
                    <a:latin typeface="Arial"/>
                    <a:ea typeface="DejaVu San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13"/>
                <c:pt idx="0">
                  <c:v>Английский язык</c:v>
                </c:pt>
                <c:pt idx="1">
                  <c:v>Русский язык</c:v>
                </c:pt>
                <c:pt idx="2">
                  <c:v>Литература</c:v>
                </c:pt>
                <c:pt idx="3">
                  <c:v>Математика </c:v>
                </c:pt>
                <c:pt idx="4">
                  <c:v>География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Обществознание</c:v>
                </c:pt>
                <c:pt idx="8">
                  <c:v>Право</c:v>
                </c:pt>
                <c:pt idx="9">
                  <c:v>Физика</c:v>
                </c:pt>
                <c:pt idx="10">
                  <c:v>Экология</c:v>
                </c:pt>
                <c:pt idx="11">
                  <c:v>Экономика</c:v>
                </c:pt>
                <c:pt idx="12">
                  <c:v>Информатика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13"/>
                <c:pt idx="0">
                  <c:v>2</c:v>
                </c:pt>
                <c:pt idx="1">
                  <c:v>0</c:v>
                </c:pt>
                <c:pt idx="2">
                  <c:v>2</c:v>
                </c:pt>
                <c:pt idx="3">
                  <c:v>1</c:v>
                </c:pt>
                <c:pt idx="4">
                  <c:v>7</c:v>
                </c:pt>
                <c:pt idx="5">
                  <c:v>6</c:v>
                </c:pt>
                <c:pt idx="6">
                  <c:v>3</c:v>
                </c:pt>
                <c:pt idx="7">
                  <c:v>4</c:v>
                </c:pt>
                <c:pt idx="8">
                  <c:v>1</c:v>
                </c:pt>
                <c:pt idx="9">
                  <c:v>2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2400" spc="-1" strike="noStrike">
                    <a:solidFill>
                      <a:srgbClr val="000000"/>
                    </a:solidFill>
                    <a:latin typeface="Arial"/>
                    <a:ea typeface="DejaVu San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13"/>
                <c:pt idx="0">
                  <c:v>Английский язык</c:v>
                </c:pt>
                <c:pt idx="1">
                  <c:v>Русский язык</c:v>
                </c:pt>
                <c:pt idx="2">
                  <c:v>Литература</c:v>
                </c:pt>
                <c:pt idx="3">
                  <c:v>Математика </c:v>
                </c:pt>
                <c:pt idx="4">
                  <c:v>География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Обществознание</c:v>
                </c:pt>
                <c:pt idx="8">
                  <c:v>Право</c:v>
                </c:pt>
                <c:pt idx="9">
                  <c:v>Физика</c:v>
                </c:pt>
                <c:pt idx="10">
                  <c:v>Экология</c:v>
                </c:pt>
                <c:pt idx="11">
                  <c:v>Экономика</c:v>
                </c:pt>
                <c:pt idx="12">
                  <c:v>Информатика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13"/>
                <c:pt idx="0">
                  <c:v>6</c:v>
                </c:pt>
                <c:pt idx="1">
                  <c:v>9</c:v>
                </c:pt>
                <c:pt idx="2">
                  <c:v>5</c:v>
                </c:pt>
                <c:pt idx="3">
                  <c:v>2</c:v>
                </c:pt>
                <c:pt idx="4">
                  <c:v>6</c:v>
                </c:pt>
                <c:pt idx="5">
                  <c:v>5</c:v>
                </c:pt>
                <c:pt idx="6">
                  <c:v>3</c:v>
                </c:pt>
                <c:pt idx="7">
                  <c:v>9</c:v>
                </c:pt>
                <c:pt idx="8">
                  <c:v>2</c:v>
                </c:pt>
                <c:pt idx="9">
                  <c:v>0</c:v>
                </c:pt>
                <c:pt idx="10">
                  <c:v>3</c:v>
                </c:pt>
                <c:pt idx="11">
                  <c:v>2</c:v>
                </c:pt>
                <c:pt idx="12">
                  <c:v>1</c:v>
                </c:pt>
              </c:numCache>
            </c:numRef>
          </c:val>
        </c:ser>
        <c:gapWidth val="150"/>
        <c:overlap val="0"/>
        <c:axId val="96278923"/>
        <c:axId val="29393302"/>
      </c:barChart>
      <c:catAx>
        <c:axId val="96278923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24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</a:p>
        </c:txPr>
        <c:crossAx val="29393302"/>
        <c:crosses val="autoZero"/>
        <c:auto val="1"/>
        <c:lblAlgn val="ctr"/>
        <c:lblOffset val="100"/>
        <c:noMultiLvlLbl val="0"/>
      </c:catAx>
      <c:valAx>
        <c:axId val="29393302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1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</a:p>
        </c:txPr>
        <c:crossAx val="96278923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24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</a:p>
        </c:txPr>
      </c:dTable>
      <c:spPr>
        <a:noFill/>
        <a:ln w="0">
          <a:noFill/>
        </a:ln>
      </c:spPr>
    </c:plotArea>
    <c:plotVisOnly val="1"/>
    <c:dispBlanksAs val="gap"/>
  </c:chart>
  <c:spPr>
    <a:noFill/>
    <a:ln w="0"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1" lang="ru-RU" sz="36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  <a:r>
              <a:rPr b="1" lang="ru-RU" sz="3600" spc="-1" strike="noStrike">
                <a:solidFill>
                  <a:srgbClr val="000000"/>
                </a:solidFill>
                <a:latin typeface="Arial"/>
                <a:ea typeface="DejaVu Sans"/>
              </a:rPr>
              <a:t>Выбор образовательного маршрута</a:t>
            </a:r>
          </a:p>
        </c:rich>
      </c:tx>
      <c:layout>
        <c:manualLayout>
          <c:xMode val="edge"/>
          <c:yMode val="edge"/>
          <c:x val="0.104102458735703"/>
          <c:y val="0.0151304490062975"/>
        </c:manualLayout>
      </c:layout>
      <c:overlay val="0"/>
      <c:spPr>
        <a:noFill/>
        <a:ln w="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403739469899322"/>
          <c:y val="0.169461028870532"/>
          <c:w val="0.937846722827204"/>
          <c:h val="0.604154739510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Гимназия №441</c:v>
                </c:pt>
              </c:strCache>
            </c:strRef>
          </c:tx>
          <c:spPr>
            <a:solidFill>
              <a:srgbClr val="4472c4">
                <a:alpha val="70000"/>
              </a:srgbClr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900" spc="-1" strike="noStrike">
                    <a:solidFill>
                      <a:srgbClr val="000000"/>
                    </a:solidFill>
                    <a:latin typeface="Arial"/>
                    <a:ea typeface="DejaVu San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9А</c:v>
                </c:pt>
                <c:pt idx="1">
                  <c:v>9Б</c:v>
                </c:pt>
                <c:pt idx="2">
                  <c:v>9В</c:v>
                </c:pt>
                <c:pt idx="3">
                  <c:v/>
                </c:pt>
                <c:pt idx="4">
                  <c:v/>
                </c:pt>
                <c:pt idx="5">
                  <c:v/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19</c:v>
                </c:pt>
                <c:pt idx="1">
                  <c:v>19</c:v>
                </c:pt>
                <c:pt idx="2">
                  <c:v>21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Другая школа</c:v>
                </c:pt>
              </c:strCache>
            </c:strRef>
          </c:tx>
          <c:spPr>
            <a:solidFill>
              <a:srgbClr val="ed7d31">
                <a:alpha val="70000"/>
              </a:srgbClr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900" spc="-1" strike="noStrike">
                    <a:solidFill>
                      <a:srgbClr val="000000"/>
                    </a:solidFill>
                    <a:latin typeface="Arial"/>
                    <a:ea typeface="DejaVu San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9А</c:v>
                </c:pt>
                <c:pt idx="1">
                  <c:v>9Б</c:v>
                </c:pt>
                <c:pt idx="2">
                  <c:v>9В</c:v>
                </c:pt>
                <c:pt idx="3">
                  <c:v/>
                </c:pt>
                <c:pt idx="4">
                  <c:v/>
                </c:pt>
                <c:pt idx="5">
                  <c:v/>
                </c:pt>
              </c:strCache>
            </c:strRef>
          </c:cat>
          <c:val>
            <c:numRef>
              <c:f>1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СПО</c:v>
                </c:pt>
              </c:strCache>
            </c:strRef>
          </c:tx>
          <c:spPr>
            <a:solidFill>
              <a:srgbClr val="a5a5a5">
                <a:alpha val="70000"/>
              </a:srgbClr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900" spc="-1" strike="noStrike">
                    <a:solidFill>
                      <a:srgbClr val="000000"/>
                    </a:solidFill>
                    <a:latin typeface="Arial"/>
                    <a:ea typeface="DejaVu San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9А</c:v>
                </c:pt>
                <c:pt idx="1">
                  <c:v>9Б</c:v>
                </c:pt>
                <c:pt idx="2">
                  <c:v>9В</c:v>
                </c:pt>
                <c:pt idx="3">
                  <c:v/>
                </c:pt>
                <c:pt idx="4">
                  <c:v/>
                </c:pt>
                <c:pt idx="5">
                  <c:v/>
                </c:pt>
              </c:strCache>
            </c:strRef>
          </c:cat>
          <c:val>
            <c:numRef>
              <c:f>2</c:f>
              <c:numCache>
                <c:formatCode>General</c:formatCode>
                <c:ptCount val="6"/>
                <c:pt idx="0">
                  <c:v>1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</c:ser>
        <c:gapWidth val="80"/>
        <c:overlap val="25"/>
        <c:axId val="22664139"/>
        <c:axId val="4969660"/>
      </c:barChart>
      <c:catAx>
        <c:axId val="22664139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15840">
            <a:solidFill>
              <a:srgbClr val="bfbfbf"/>
            </a:solidFill>
            <a:round/>
          </a:ln>
        </c:spPr>
        <c:txPr>
          <a:bodyPr/>
          <a:lstStyle/>
          <a:p>
            <a:pPr>
              <a:defRPr b="0" sz="1800" spc="18" strike="noStrike">
                <a:solidFill>
                  <a:srgbClr val="000000"/>
                </a:solidFill>
                <a:latin typeface="Arial"/>
                <a:ea typeface="DejaVu Sans"/>
              </a:defRPr>
            </a:pPr>
          </a:p>
        </c:txPr>
        <c:crossAx val="4969660"/>
        <c:crosses val="autoZero"/>
        <c:auto val="1"/>
        <c:lblAlgn val="ctr"/>
        <c:lblOffset val="100"/>
        <c:noMultiLvlLbl val="0"/>
      </c:catAx>
      <c:valAx>
        <c:axId val="4969660"/>
        <c:scaling>
          <c:orientation val="minMax"/>
        </c:scaling>
        <c:delete val="0"/>
        <c:axPos val="l"/>
        <c:majorGridlines>
          <c:spPr>
            <a:ln w="9360">
              <a:solidFill>
                <a:srgbClr val="f2f2f2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1600" spc="18" strike="noStrike">
                <a:solidFill>
                  <a:srgbClr val="000000"/>
                </a:solidFill>
                <a:latin typeface="Arial"/>
                <a:ea typeface="DejaVu Sans"/>
              </a:defRPr>
            </a:pPr>
          </a:p>
        </c:txPr>
        <c:crossAx val="22664139"/>
        <c:crosses val="autoZero"/>
        <c:crossBetween val="between"/>
      </c:valAx>
      <c:spPr>
        <a:noFill/>
        <a:ln w="0">
          <a:noFill/>
        </a:ln>
      </c:spPr>
    </c:plotArea>
    <c:legend>
      <c:legendPos val="b"/>
      <c:overlay val="0"/>
      <c:spPr>
        <a:noFill/>
        <a:ln w="0">
          <a:noFill/>
        </a:ln>
      </c:spPr>
      <c:txPr>
        <a:bodyPr/>
        <a:lstStyle/>
        <a:p>
          <a:pPr>
            <a:defRPr b="0" sz="2600" spc="-1" strike="noStrike">
              <a:solidFill>
                <a:srgbClr val="000000"/>
              </a:solidFill>
              <a:latin typeface="Arial"/>
              <a:ea typeface="DejaVu Sans"/>
            </a:defRPr>
          </a:pPr>
        </a:p>
      </c:txPr>
    </c:legend>
    <c:plotVisOnly val="1"/>
    <c:dispBlanksAs val="gap"/>
  </c:chart>
  <c:spPr>
    <a:solidFill>
      <a:srgbClr val="ffffff"/>
    </a:solidFill>
    <a:ln w="9360">
      <a:solidFill>
        <a:srgbClr val="d9d9d9"/>
      </a:solidFill>
      <a:round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1" lang="ru-RU" sz="26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  <a:r>
              <a:rPr b="1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Планируют изучать углубленно в средней школе</a:t>
            </a:r>
          </a:p>
        </c:rich>
      </c:tx>
      <c:layout>
        <c:manualLayout>
          <c:xMode val="edge"/>
          <c:yMode val="edge"/>
          <c:x val="0.135895248096613"/>
          <c:y val="0.0242509583039975"/>
        </c:manualLayout>
      </c:layout>
      <c:overlay val="0"/>
      <c:spPr>
        <a:noFill/>
        <a:ln w="0">
          <a:noFill/>
        </a:ln>
      </c:spPr>
    </c:title>
    <c:autoTitleDeleted val="0"/>
    <c:plotArea>
      <c:barChart>
        <c:barDir val="bar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9А</c:v>
                </c:pt>
              </c:strCache>
            </c:strRef>
          </c:tx>
          <c:spPr>
            <a:gradFill>
              <a:gsLst>
                <a:gs pos="0">
                  <a:srgbClr val="2451a0"/>
                </a:gs>
                <a:gs pos="80000">
                  <a:srgbClr val="2e69d0"/>
                </a:gs>
                <a:gs pos="100000">
                  <a:srgbClr val="2c68d4"/>
                </a:gs>
              </a:gsLst>
              <a:lin ang="16200000"/>
            </a:gra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900" spc="-1" strike="noStrike">
                    <a:solidFill>
                      <a:srgbClr val="44546a"/>
                    </a:solidFill>
                    <a:latin typeface="Arial"/>
                    <a:ea typeface="DejaVu San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математика</c:v>
                </c:pt>
                <c:pt idx="1">
                  <c:v>физика</c:v>
                </c:pt>
                <c:pt idx="2">
                  <c:v>информатика</c:v>
                </c:pt>
                <c:pt idx="3">
                  <c:v>химия</c:v>
                </c:pt>
                <c:pt idx="4">
                  <c:v>биология</c:v>
                </c:pt>
                <c:pt idx="5">
                  <c:v>обществознание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8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9Б</c:v>
                </c:pt>
              </c:strCache>
            </c:strRef>
          </c:tx>
          <c:spPr>
            <a:gradFill>
              <a:gsLst>
                <a:gs pos="0">
                  <a:srgbClr val="c5590f"/>
                </a:gs>
                <a:gs pos="80000">
                  <a:srgbClr val="ff7415"/>
                </a:gs>
                <a:gs pos="100000">
                  <a:srgbClr val="ff7416"/>
                </a:gs>
              </a:gsLst>
              <a:lin ang="16200000"/>
            </a:gra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900" spc="-1" strike="noStrike">
                    <a:solidFill>
                      <a:srgbClr val="44546a"/>
                    </a:solidFill>
                    <a:latin typeface="Arial"/>
                    <a:ea typeface="DejaVu San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математика</c:v>
                </c:pt>
                <c:pt idx="1">
                  <c:v>физика</c:v>
                </c:pt>
                <c:pt idx="2">
                  <c:v>информатика</c:v>
                </c:pt>
                <c:pt idx="3">
                  <c:v>химия</c:v>
                </c:pt>
                <c:pt idx="4">
                  <c:v>биология</c:v>
                </c:pt>
                <c:pt idx="5">
                  <c:v>обществознание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6"/>
                <c:pt idx="0">
                  <c:v>8</c:v>
                </c:pt>
                <c:pt idx="1">
                  <c:v>2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9В</c:v>
                </c:pt>
              </c:strCache>
            </c:strRef>
          </c:tx>
          <c:spPr>
            <a:gradFill>
              <a:gsLst>
                <a:gs pos="0">
                  <a:srgbClr val="7b7b7b"/>
                </a:gs>
                <a:gs pos="80000">
                  <a:srgbClr val="9f9f9f"/>
                </a:gs>
                <a:gs pos="100000">
                  <a:srgbClr val="a0a0a0"/>
                </a:gs>
              </a:gsLst>
              <a:lin ang="16200000"/>
            </a:gra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900" spc="-1" strike="noStrike">
                    <a:solidFill>
                      <a:srgbClr val="44546a"/>
                    </a:solidFill>
                    <a:latin typeface="Arial"/>
                    <a:ea typeface="DejaVu San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6"/>
                <c:pt idx="0">
                  <c:v>математика</c:v>
                </c:pt>
                <c:pt idx="1">
                  <c:v>физика</c:v>
                </c:pt>
                <c:pt idx="2">
                  <c:v>информатика</c:v>
                </c:pt>
                <c:pt idx="3">
                  <c:v>химия</c:v>
                </c:pt>
                <c:pt idx="4">
                  <c:v>биология</c:v>
                </c:pt>
                <c:pt idx="5">
                  <c:v>обществознание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6"/>
                <c:pt idx="0">
                  <c:v>9</c:v>
                </c:pt>
                <c:pt idx="1">
                  <c:v>1</c:v>
                </c:pt>
                <c:pt idx="2">
                  <c:v>7</c:v>
                </c:pt>
                <c:pt idx="3">
                  <c:v>6</c:v>
                </c:pt>
                <c:pt idx="4">
                  <c:v>6</c:v>
                </c:pt>
                <c:pt idx="5">
                  <c:v>6</c:v>
                </c:pt>
              </c:numCache>
            </c:numRef>
          </c:val>
        </c:ser>
        <c:gapWidth val="100"/>
        <c:overlap val="0"/>
        <c:axId val="98961357"/>
        <c:axId val="26974109"/>
      </c:barChart>
      <c:catAx>
        <c:axId val="98961357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e0e5eb"/>
            </a:solidFill>
            <a:round/>
          </a:ln>
        </c:spPr>
        <c:txPr>
          <a:bodyPr/>
          <a:lstStyle/>
          <a:p>
            <a:pPr>
              <a:defRPr b="0" sz="18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</a:p>
        </c:txPr>
        <c:crossAx val="26974109"/>
        <c:crosses val="autoZero"/>
        <c:auto val="1"/>
        <c:lblAlgn val="ctr"/>
        <c:lblOffset val="100"/>
        <c:noMultiLvlLbl val="0"/>
      </c:catAx>
      <c:valAx>
        <c:axId val="26974109"/>
        <c:scaling>
          <c:orientation val="minMax"/>
        </c:scaling>
        <c:delete val="0"/>
        <c:axPos val="l"/>
        <c:majorGridlines>
          <c:spPr>
            <a:ln w="9360">
              <a:solidFill>
                <a:srgbClr val="e0e5eb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12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</a:p>
        </c:txPr>
        <c:crossAx val="98961357"/>
        <c:crosses val="autoZero"/>
        <c:crossBetween val="between"/>
      </c:valAx>
      <c:spPr>
        <a:noFill/>
        <a:ln w="0">
          <a:noFill/>
        </a:ln>
      </c:spPr>
    </c:plotArea>
    <c:legend>
      <c:legendPos val="b"/>
      <c:overlay val="0"/>
      <c:spPr>
        <a:noFill/>
        <a:ln w="0">
          <a:noFill/>
        </a:ln>
      </c:spPr>
      <c:txPr>
        <a:bodyPr/>
        <a:lstStyle/>
        <a:p>
          <a:pPr>
            <a:defRPr b="0" sz="2400" spc="-1" strike="noStrike">
              <a:solidFill>
                <a:srgbClr val="44546a"/>
              </a:solidFill>
              <a:latin typeface="Arial"/>
              <a:ea typeface="DejaVu Sans"/>
            </a:defRPr>
          </a:pPr>
        </a:p>
      </c:txPr>
    </c:legend>
    <c:plotVisOnly val="1"/>
    <c:dispBlanksAs val="gap"/>
  </c:chart>
  <c:spPr>
    <a:solidFill>
      <a:srgbClr val="ffffff"/>
    </a:solidFill>
    <a:ln w="9360">
      <a:solidFill>
        <a:srgbClr val="e0e5eb"/>
      </a:solidFill>
      <a:round/>
    </a:ln>
  </c:spPr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5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перемещения страницы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6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7" name="PlaceHolder 4"/>
          <p:cNvSpPr>
            <a:spLocks noGrp="1"/>
          </p:cNvSpPr>
          <p:nvPr>
            <p:ph type="dt" idx="9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8" name="PlaceHolder 5"/>
          <p:cNvSpPr>
            <a:spLocks noGrp="1"/>
          </p:cNvSpPr>
          <p:nvPr>
            <p:ph type="ftr" idx="9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9" name="PlaceHolder 6"/>
          <p:cNvSpPr>
            <a:spLocks noGrp="1"/>
          </p:cNvSpPr>
          <p:nvPr>
            <p:ph type="sldNum" idx="9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4128C6CD-A82E-4D23-8C0B-9A0EFC45EEE6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PlaceHolder 1"/>
          <p:cNvSpPr>
            <a:spLocks noGrp="1"/>
          </p:cNvSpPr>
          <p:nvPr>
            <p:ph type="sldImg"/>
          </p:nvPr>
        </p:nvSpPr>
        <p:spPr>
          <a:xfrm>
            <a:off x="217440" y="812880"/>
            <a:ext cx="7124400" cy="4008240"/>
          </a:xfrm>
          <a:prstGeom prst="rect">
            <a:avLst/>
          </a:prstGeom>
          <a:ln w="0">
            <a:noFill/>
          </a:ln>
        </p:spPr>
      </p:sp>
      <p:sp>
        <p:nvSpPr>
          <p:cNvPr id="73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7" name="PlaceHolder 3"/>
          <p:cNvSpPr>
            <a:spLocks noGrp="1"/>
          </p:cNvSpPr>
          <p:nvPr>
            <p:ph type="sldNum" idx="99"/>
          </p:nvPr>
        </p:nvSpPr>
        <p:spPr>
          <a:xfrm>
            <a:off x="4278960" y="10157400"/>
            <a:ext cx="3280320" cy="53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000000"/>
                </a:solidFill>
                <a:latin typeface="Calibri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9B02540-58CB-4C1F-B4E5-FFABD028C0D5}" type="slidenum">
              <a:rPr b="0" lang="ru-RU" sz="1200" spc="-1" strike="noStrike">
                <a:solidFill>
                  <a:srgbClr val="000000"/>
                </a:solidFill>
                <a:latin typeface="Calibri"/>
                <a:ea typeface="+mn-ea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PlaceHolder 1"/>
          <p:cNvSpPr>
            <a:spLocks noGrp="1"/>
          </p:cNvSpPr>
          <p:nvPr>
            <p:ph type="sldImg"/>
          </p:nvPr>
        </p:nvSpPr>
        <p:spPr>
          <a:xfrm>
            <a:off x="217440" y="812880"/>
            <a:ext cx="7124400" cy="4008240"/>
          </a:xfrm>
          <a:prstGeom prst="rect">
            <a:avLst/>
          </a:prstGeom>
          <a:ln w="0">
            <a:noFill/>
          </a:ln>
        </p:spPr>
      </p:sp>
      <p:sp>
        <p:nvSpPr>
          <p:cNvPr id="73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1" name="PlaceHolder 3"/>
          <p:cNvSpPr>
            <a:spLocks noGrp="1"/>
          </p:cNvSpPr>
          <p:nvPr>
            <p:ph type="sldNum" idx="97"/>
          </p:nvPr>
        </p:nvSpPr>
        <p:spPr>
          <a:xfrm>
            <a:off x="4278960" y="10157400"/>
            <a:ext cx="3280320" cy="53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C980FE3-481C-4269-8D22-6522B921536B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PlaceHolder 1"/>
          <p:cNvSpPr>
            <a:spLocks noGrp="1"/>
          </p:cNvSpPr>
          <p:nvPr>
            <p:ph type="sldImg"/>
          </p:nvPr>
        </p:nvSpPr>
        <p:spPr>
          <a:xfrm>
            <a:off x="217440" y="812880"/>
            <a:ext cx="7124400" cy="4008240"/>
          </a:xfrm>
          <a:prstGeom prst="rect">
            <a:avLst/>
          </a:prstGeom>
          <a:ln w="0">
            <a:noFill/>
          </a:ln>
        </p:spPr>
      </p:sp>
      <p:sp>
        <p:nvSpPr>
          <p:cNvPr id="73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4" name="PlaceHolder 3"/>
          <p:cNvSpPr>
            <a:spLocks noGrp="1"/>
          </p:cNvSpPr>
          <p:nvPr>
            <p:ph type="sldNum" idx="98"/>
          </p:nvPr>
        </p:nvSpPr>
        <p:spPr>
          <a:xfrm>
            <a:off x="4278960" y="10157400"/>
            <a:ext cx="3280320" cy="53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86BE6AA-8F02-43C1-952C-12DFD1AB637E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0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1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2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3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3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21562B7-59DD-446A-A914-EBF0B1A48B1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D1FEE310-ACAD-414F-802B-09DD2E93154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81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CDB957B2-A5D1-44D2-A954-497D628DF540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80CC0731-BDB9-47B9-8281-9EEECAE4274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5D86463B-9214-4BEB-8AA9-BA7B3FCA9FF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Обычный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D58C3503-3847-451D-B3AD-6EA084743C1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6945C238-ABBE-4F94-A4BE-BE41F21921B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E3979EEC-4DA6-4170-BC6C-8CF6D33E95C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mediaAndTx" preserve="1">
  <p:cSld name="Обычный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35C20615-4253-43B8-8F90-A218280B6F1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Обычный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8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8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8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1D3B485A-07CD-4533-8641-D0D21A96A30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Обычный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9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9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00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2"/>
          </p:nvPr>
        </p:nvSpPr>
        <p:spPr/>
        <p:txBody>
          <a:bodyPr/>
          <a:p>
            <a:fld id="{9994C95B-F6B4-466F-9C7A-734B4ED6C13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Обычный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1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1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5"/>
          </p:nvPr>
        </p:nvSpPr>
        <p:spPr/>
        <p:txBody>
          <a:bodyPr/>
          <a:p>
            <a:fld id="{48471410-1003-4CAA-BBBD-55C24754300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8"/>
          </p:nvPr>
        </p:nvSpPr>
        <p:spPr/>
        <p:txBody>
          <a:bodyPr/>
          <a:p>
            <a:fld id="{A8CC018F-EDC9-4898-8FBB-75D2F3B3FCB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Обычный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46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41"/>
          </p:nvPr>
        </p:nvSpPr>
        <p:spPr/>
        <p:txBody>
          <a:bodyPr/>
          <a:p>
            <a:fld id="{4A36C247-1937-44C5-8B11-D7658796ABC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Обычный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6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6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6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66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1D017AE9-A75D-4D3B-8BCC-845A8390636C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7"/>
          </p:nvPr>
        </p:nvSpPr>
        <p:spPr/>
        <p:txBody>
          <a:bodyPr/>
          <a:p>
            <a:fld id="{D74E5018-8EF5-458C-BBA3-9DF248BBACD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0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0"/>
          </p:nvPr>
        </p:nvSpPr>
        <p:spPr/>
        <p:txBody>
          <a:bodyPr/>
          <a:p>
            <a:fld id="{738D285A-5168-46BF-A398-C10D7D0536B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Обычный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51F30382-E7D8-4D8C-B011-64B14B3CA2F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3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6"/>
          </p:nvPr>
        </p:nvSpPr>
        <p:spPr/>
        <p:txBody>
          <a:bodyPr/>
          <a:p>
            <a:fld id="{1751086D-355F-42AC-994D-CAF5F2CD70C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9"/>
          </p:nvPr>
        </p:nvSpPr>
        <p:spPr/>
        <p:txBody>
          <a:bodyPr/>
          <a:p>
            <a:fld id="{45D83674-D83D-4947-8B6C-C32E5BF37F1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mediaAndTx" preserve="1">
  <p:cSld name="Обычный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2"/>
          </p:nvPr>
        </p:nvSpPr>
        <p:spPr/>
        <p:txBody>
          <a:bodyPr/>
          <a:p>
            <a:fld id="{1D0BDEF7-45E9-41C6-8026-F6364956113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Обычный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7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7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7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6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5"/>
          </p:nvPr>
        </p:nvSpPr>
        <p:spPr/>
        <p:txBody>
          <a:bodyPr/>
          <a:p>
            <a:fld id="{49E483D6-0C72-48C5-8B15-1749AD7C1F7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Обычный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9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9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94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6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8"/>
          </p:nvPr>
        </p:nvSpPr>
        <p:spPr/>
        <p:txBody>
          <a:bodyPr/>
          <a:p>
            <a:fld id="{2F7698DC-8356-44E3-974A-7EFCEF17580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Обычный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1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71"/>
          </p:nvPr>
        </p:nvSpPr>
        <p:spPr/>
        <p:txBody>
          <a:bodyPr/>
          <a:p>
            <a:fld id="{81478A1B-2801-480A-B611-1EBEFFACA67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5"/>
          </p:nvPr>
        </p:nvSpPr>
        <p:spPr/>
        <p:txBody>
          <a:bodyPr/>
          <a:p>
            <a:fld id="{07053D99-D120-4E56-8A9A-78B98948C99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2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78"/>
          </p:nvPr>
        </p:nvSpPr>
        <p:spPr/>
        <p:txBody>
          <a:bodyPr/>
          <a:p>
            <a:fld id="{E195B025-BB11-4176-A41F-6542A9596D4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1"/>
          </p:nvPr>
        </p:nvSpPr>
        <p:spPr/>
        <p:txBody>
          <a:bodyPr/>
          <a:p>
            <a:fld id="{E417E99F-7BF0-4C28-BF13-9D775F2C27E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4"/>
          </p:nvPr>
        </p:nvSpPr>
        <p:spPr/>
        <p:txBody>
          <a:bodyPr/>
          <a:p>
            <a:fld id="{E2A203A5-D8CF-4883-8178-ADA0DFF6445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7"/>
          </p:nvPr>
        </p:nvSpPr>
        <p:spPr/>
        <p:txBody>
          <a:bodyPr/>
          <a:p>
            <a:fld id="{35FE85C7-C2D7-44BB-A7A9-42C0AB02F0C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0"/>
          </p:nvPr>
        </p:nvSpPr>
        <p:spPr/>
        <p:txBody>
          <a:bodyPr/>
          <a:p>
            <a:fld id="{8E8E5402-5D28-4CA1-87D1-B2B4FAF5CE6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3"/>
          </p:nvPr>
        </p:nvSpPr>
        <p:spPr/>
        <p:txBody>
          <a:bodyPr/>
          <a:p>
            <a:fld id="{4B6F1F39-D8FC-46F6-B197-FA225D61CA9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mediaAndTx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3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4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5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6.xml"/>
</Relationships>
</file>

<file path=ppt/slideMasters/_rels/slideMaster17.xml.rels><?xml version="1.0" encoding="UTF-8"?>
<Relationships xmlns="http://schemas.openxmlformats.org/package/2006/relationships"><Relationship Id="rId1" Type="http://schemas.openxmlformats.org/officeDocument/2006/relationships/theme" Target="../theme/theme17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7.xml"/>
</Relationships>
</file>

<file path=ppt/slideMasters/_rels/slideMaster18.xml.rels><?xml version="1.0" encoding="UTF-8"?>
<Relationships xmlns="http://schemas.openxmlformats.org/package/2006/relationships"><Relationship Id="rId1" Type="http://schemas.openxmlformats.org/officeDocument/2006/relationships/theme" Target="../theme/theme18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8.xml"/>
</Relationships>
</file>

<file path=ppt/slideMasters/_rels/slideMaster19.xml.rels><?xml version="1.0" encoding="UTF-8"?>
<Relationships xmlns="http://schemas.openxmlformats.org/package/2006/relationships"><Relationship Id="rId1" Type="http://schemas.openxmlformats.org/officeDocument/2006/relationships/theme" Target="../theme/theme19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9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.xml"/>
</Relationships>
</file>

<file path=ppt/slideMasters/_rels/slideMaster20.xml.rels><?xml version="1.0" encoding="UTF-8"?>
<Relationships xmlns="http://schemas.openxmlformats.org/package/2006/relationships"><Relationship Id="rId1" Type="http://schemas.openxmlformats.org/officeDocument/2006/relationships/theme" Target="../theme/theme20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0.xml"/>
</Relationships>
</file>

<file path=ppt/slideMasters/_rels/slideMaster21.xml.rels><?xml version="1.0" encoding="UTF-8"?>
<Relationships xmlns="http://schemas.openxmlformats.org/package/2006/relationships"><Relationship Id="rId1" Type="http://schemas.openxmlformats.org/officeDocument/2006/relationships/theme" Target="../theme/theme21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1.xml"/>
</Relationships>
</file>

<file path=ppt/slideMasters/_rels/slideMaster22.xml.rels><?xml version="1.0" encoding="UTF-8"?>
<Relationships xmlns="http://schemas.openxmlformats.org/package/2006/relationships"><Relationship Id="rId1" Type="http://schemas.openxmlformats.org/officeDocument/2006/relationships/theme" Target="../theme/theme22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2.xml"/>
</Relationships>
</file>

<file path=ppt/slideMasters/_rels/slideMaster23.xml.rels><?xml version="1.0" encoding="UTF-8"?>
<Relationships xmlns="http://schemas.openxmlformats.org/package/2006/relationships"><Relationship Id="rId1" Type="http://schemas.openxmlformats.org/officeDocument/2006/relationships/theme" Target="../theme/theme23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3.xml"/>
</Relationships>
</file>

<file path=ppt/slideMasters/_rels/slideMaster24.xml.rels><?xml version="1.0" encoding="UTF-8"?>
<Relationships xmlns="http://schemas.openxmlformats.org/package/2006/relationships"><Relationship Id="rId1" Type="http://schemas.openxmlformats.org/officeDocument/2006/relationships/theme" Target="../theme/theme24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4.xml"/>
</Relationships>
</file>

<file path=ppt/slideMasters/_rels/slideMaster25.xml.rels><?xml version="1.0" encoding="UTF-8"?>
<Relationships xmlns="http://schemas.openxmlformats.org/package/2006/relationships"><Relationship Id="rId1" Type="http://schemas.openxmlformats.org/officeDocument/2006/relationships/theme" Target="../theme/theme25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5.xml"/>
</Relationships>
</file>

<file path=ppt/slideMasters/_rels/slideMaster26.xml.rels><?xml version="1.0" encoding="UTF-8"?>
<Relationships xmlns="http://schemas.openxmlformats.org/package/2006/relationships"><Relationship Id="rId1" Type="http://schemas.openxmlformats.org/officeDocument/2006/relationships/theme" Target="../theme/theme26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6.xml"/>
</Relationships>
</file>

<file path=ppt/slideMasters/_rels/slideMaster27.xml.rels><?xml version="1.0" encoding="UTF-8"?>
<Relationships xmlns="http://schemas.openxmlformats.org/package/2006/relationships"><Relationship Id="rId1" Type="http://schemas.openxmlformats.org/officeDocument/2006/relationships/theme" Target="../theme/theme27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7.xml"/>
</Relationships>
</file>

<file path=ppt/slideMasters/_rels/slideMaster28.xml.rels><?xml version="1.0" encoding="UTF-8"?>
<Relationships xmlns="http://schemas.openxmlformats.org/package/2006/relationships"><Relationship Id="rId1" Type="http://schemas.openxmlformats.org/officeDocument/2006/relationships/theme" Target="../theme/theme28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8.xml"/>
</Relationships>
</file>

<file path=ppt/slideMasters/_rels/slideMaster29.xml.rels><?xml version="1.0" encoding="UTF-8"?>
<Relationships xmlns="http://schemas.openxmlformats.org/package/2006/relationships"><Relationship Id="rId1" Type="http://schemas.openxmlformats.org/officeDocument/2006/relationships/theme" Target="../theme/theme29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29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.xml"/>
</Relationships>
</file>

<file path=ppt/slideMasters/_rels/slideMaster30.xml.rels><?xml version="1.0" encoding="UTF-8"?>
<Relationships xmlns="http://schemas.openxmlformats.org/package/2006/relationships"><Relationship Id="rId1" Type="http://schemas.openxmlformats.org/officeDocument/2006/relationships/theme" Target="../theme/theme30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0.xml"/>
</Relationships>
</file>

<file path=ppt/slideMasters/_rels/slideMaster31.xml.rels><?xml version="1.0" encoding="UTF-8"?>
<Relationships xmlns="http://schemas.openxmlformats.org/package/2006/relationships"><Relationship Id="rId1" Type="http://schemas.openxmlformats.org/officeDocument/2006/relationships/theme" Target="../theme/theme31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1.xml"/>
</Relationships>
</file>

<file path=ppt/slideMasters/_rels/slideMaster32.xml.rels><?xml version="1.0" encoding="UTF-8"?>
<Relationships xmlns="http://schemas.openxmlformats.org/package/2006/relationships"><Relationship Id="rId1" Type="http://schemas.openxmlformats.org/officeDocument/2006/relationships/theme" Target="../theme/theme32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2.xml"/>
</Relationships>
</file>

<file path=ppt/slideMasters/_rels/slideMaster33.xml.rels><?xml version="1.0" encoding="UTF-8"?>
<Relationships xmlns="http://schemas.openxmlformats.org/package/2006/relationships"><Relationship Id="rId1" Type="http://schemas.openxmlformats.org/officeDocument/2006/relationships/theme" Target="../theme/theme33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3.xml"/>
</Relationships>
</file>

<file path=ppt/slideMasters/_rels/slideMaster34.xml.rels><?xml version="1.0" encoding="UTF-8"?>
<Relationships xmlns="http://schemas.openxmlformats.org/package/2006/relationships"><Relationship Id="rId1" Type="http://schemas.openxmlformats.org/officeDocument/2006/relationships/theme" Target="../theme/theme34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4.xml"/>
</Relationships>
</file>

<file path=ppt/slideMasters/_rels/slideMaster35.xml.rels><?xml version="1.0" encoding="UTF-8"?>
<Relationships xmlns="http://schemas.openxmlformats.org/package/2006/relationships"><Relationship Id="rId1" Type="http://schemas.openxmlformats.org/officeDocument/2006/relationships/theme" Target="../theme/theme35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5.xml"/>
</Relationships>
</file>

<file path=ppt/slideMasters/_rels/slideMaster36.xml.rels><?xml version="1.0" encoding="UTF-8"?>
<Relationships xmlns="http://schemas.openxmlformats.org/package/2006/relationships"><Relationship Id="rId1" Type="http://schemas.openxmlformats.org/officeDocument/2006/relationships/theme" Target="../theme/theme36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6.xml"/>
</Relationships>
</file>

<file path=ppt/slideMasters/_rels/slideMaster37.xml.rels><?xml version="1.0" encoding="UTF-8"?>
<Relationships xmlns="http://schemas.openxmlformats.org/package/2006/relationships"><Relationship Id="rId1" Type="http://schemas.openxmlformats.org/officeDocument/2006/relationships/theme" Target="../theme/theme37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7.xml"/>
</Relationships>
</file>

<file path=ppt/slideMasters/_rels/slideMaster38.xml.rels><?xml version="1.0" encoding="UTF-8"?>
<Relationships xmlns="http://schemas.openxmlformats.org/package/2006/relationships"><Relationship Id="rId1" Type="http://schemas.openxmlformats.org/officeDocument/2006/relationships/theme" Target="../theme/theme38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8.xml"/>
</Relationships>
</file>

<file path=ppt/slideMasters/_rels/slideMaster39.xml.rels><?xml version="1.0" encoding="UTF-8"?>
<Relationships xmlns="http://schemas.openxmlformats.org/package/2006/relationships"><Relationship Id="rId1" Type="http://schemas.openxmlformats.org/officeDocument/2006/relationships/theme" Target="../theme/theme39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39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4.xml"/>
</Relationships>
</file>

<file path=ppt/slideMasters/_rels/slideMaster40.xml.rels><?xml version="1.0" encoding="UTF-8"?>
<Relationships xmlns="http://schemas.openxmlformats.org/package/2006/relationships"><Relationship Id="rId1" Type="http://schemas.openxmlformats.org/officeDocument/2006/relationships/theme" Target="../theme/theme40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40.xml"/>
</Relationships>
</file>

<file path=ppt/slideMasters/_rels/slideMaster41.xml.rels><?xml version="1.0" encoding="UTF-8"?>
<Relationships xmlns="http://schemas.openxmlformats.org/package/2006/relationships"><Relationship Id="rId1" Type="http://schemas.openxmlformats.org/officeDocument/2006/relationships/theme" Target="../theme/theme41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41.xml"/>
</Relationships>
</file>

<file path=ppt/slideMasters/_rels/slideMaster42.xml.rels><?xml version="1.0" encoding="UTF-8"?>
<Relationships xmlns="http://schemas.openxmlformats.org/package/2006/relationships"><Relationship Id="rId1" Type="http://schemas.openxmlformats.org/officeDocument/2006/relationships/theme" Target="../theme/theme42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42.xml"/>
</Relationships>
</file>

<file path=ppt/slideMasters/_rels/slideMaster43.xml.rels><?xml version="1.0" encoding="UTF-8"?>
<Relationships xmlns="http://schemas.openxmlformats.org/package/2006/relationships"><Relationship Id="rId1" Type="http://schemas.openxmlformats.org/officeDocument/2006/relationships/theme" Target="../theme/theme43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43.xml"/>
</Relationships>
</file>

<file path=ppt/slideMasters/_rels/slideMaster44.xml.rels><?xml version="1.0" encoding="UTF-8"?>
<Relationships xmlns="http://schemas.openxmlformats.org/package/2006/relationships"><Relationship Id="rId1" Type="http://schemas.openxmlformats.org/officeDocument/2006/relationships/theme" Target="../theme/theme44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4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hyperlink" Target="https://presentation-creation.ru/" TargetMode="External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1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5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95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96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97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98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99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4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109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10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11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12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13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4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123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24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25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26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27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488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333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1" r:id="rId4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137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38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39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40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41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42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43" name="PlaceHolder 1"/>
          <p:cNvSpPr>
            <a:spLocks noGrp="1"/>
          </p:cNvSpPr>
          <p:nvPr>
            <p:ph type="ftr" idx="1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sldNum" idx="2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BF28E66-4103-4E10-84D5-7E64D5CA4BC1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dt" idx="3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3" r:id="rId4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147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48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49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50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51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52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88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333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488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333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ftr" idx="4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7" name="PlaceHolder 5"/>
          <p:cNvSpPr>
            <a:spLocks noGrp="1"/>
          </p:cNvSpPr>
          <p:nvPr>
            <p:ph type="sldNum" idx="5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D543BB2-B5B4-4CFB-83E4-AB9755A202ED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8" name="PlaceHolder 6"/>
          <p:cNvSpPr>
            <a:spLocks noGrp="1"/>
          </p:cNvSpPr>
          <p:nvPr>
            <p:ph type="dt" idx="6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4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163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64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65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66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67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68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73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74" name="PlaceHolder 6"/>
          <p:cNvSpPr>
            <a:spLocks noGrp="1"/>
          </p:cNvSpPr>
          <p:nvPr>
            <p:ph type="ftr" idx="7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5" name="PlaceHolder 7"/>
          <p:cNvSpPr>
            <a:spLocks noGrp="1"/>
          </p:cNvSpPr>
          <p:nvPr>
            <p:ph type="sldNum" idx="8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D100D77-E3F0-46A5-BF24-EBDEC974EEDA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6" name="PlaceHolder 8"/>
          <p:cNvSpPr>
            <a:spLocks noGrp="1"/>
          </p:cNvSpPr>
          <p:nvPr>
            <p:ph type="dt" idx="9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7" r:id="rId4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183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84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85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86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87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88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9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94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95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96" name="PlaceHolder 8"/>
          <p:cNvSpPr>
            <a:spLocks noGrp="1"/>
          </p:cNvSpPr>
          <p:nvPr>
            <p:ph type="ftr" idx="10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7" name="PlaceHolder 9"/>
          <p:cNvSpPr>
            <a:spLocks noGrp="1"/>
          </p:cNvSpPr>
          <p:nvPr>
            <p:ph type="sldNum" idx="11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6CF20DD-CAD8-47EE-BEA0-A39F5936693A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8" name="PlaceHolder 10"/>
          <p:cNvSpPr>
            <a:spLocks noGrp="1"/>
          </p:cNvSpPr>
          <p:nvPr>
            <p:ph type="dt" idx="12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9" r:id="rId4"/>
  </p:sldLayoutIdLst>
</p:sldMaster>
</file>

<file path=ppt/slideMasters/slideMaster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200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01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02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03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04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05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 type="ftr" idx="13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8" name="PlaceHolder 3"/>
          <p:cNvSpPr>
            <a:spLocks noGrp="1"/>
          </p:cNvSpPr>
          <p:nvPr>
            <p:ph type="sldNum" idx="14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73933AF-CE4D-485C-95AE-DBBAE7C01F78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9" name="PlaceHolder 4"/>
          <p:cNvSpPr>
            <a:spLocks noGrp="1"/>
          </p:cNvSpPr>
          <p:nvPr>
            <p:ph type="dt" idx="15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0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1" r:id="rId4"/>
  </p:sldLayoutIdLst>
</p:sldMaster>
</file>

<file path=ppt/slideMasters/slideMaster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214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15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16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17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18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19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88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ftr" idx="16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3" name="PlaceHolder 4"/>
          <p:cNvSpPr>
            <a:spLocks noGrp="1"/>
          </p:cNvSpPr>
          <p:nvPr>
            <p:ph type="sldNum" idx="17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B8024AD4-B7F3-4C97-A689-B39625F588D7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4" name="PlaceHolder 5"/>
          <p:cNvSpPr>
            <a:spLocks noGrp="1"/>
          </p:cNvSpPr>
          <p:nvPr>
            <p:ph type="dt" idx="18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3" r:id="rId4"/>
  </p:sldLayoutIdLst>
</p:sldMaster>
</file>

<file path=ppt/slideMasters/slideMaster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228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29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30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31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32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33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37" name="PlaceHolder 4"/>
          <p:cNvSpPr>
            <a:spLocks noGrp="1"/>
          </p:cNvSpPr>
          <p:nvPr>
            <p:ph type="ftr" idx="19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8" name="PlaceHolder 5"/>
          <p:cNvSpPr>
            <a:spLocks noGrp="1"/>
          </p:cNvSpPr>
          <p:nvPr>
            <p:ph type="sldNum" idx="20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7788A4B-3E46-4B92-BE8F-DCBE73F0538B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9" name="PlaceHolder 6"/>
          <p:cNvSpPr>
            <a:spLocks noGrp="1"/>
          </p:cNvSpPr>
          <p:nvPr>
            <p:ph type="dt" idx="21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5" r:id="rId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9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0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1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2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3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88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333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488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333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4"/>
  </p:sldLayoutIdLst>
</p:sldMaster>
</file>

<file path=ppt/slideMasters/slideMaster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244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45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46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47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48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49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5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51" name="PlaceHolder 2"/>
          <p:cNvSpPr>
            <a:spLocks noGrp="1"/>
          </p:cNvSpPr>
          <p:nvPr>
            <p:ph type="ftr" idx="22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2" name="PlaceHolder 3"/>
          <p:cNvSpPr>
            <a:spLocks noGrp="1"/>
          </p:cNvSpPr>
          <p:nvPr>
            <p:ph type="sldNum" idx="23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CFC2FF28-EC40-4441-95EB-A1634CDD913D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3" name="PlaceHolder 4"/>
          <p:cNvSpPr>
            <a:spLocks noGrp="1"/>
          </p:cNvSpPr>
          <p:nvPr>
            <p:ph type="dt" idx="24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7" r:id="rId4"/>
  </p:sldLayoutIdLst>
</p:sldMaster>
</file>

<file path=ppt/slideMasters/slideMaster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256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57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58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59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60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61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62" name="PlaceHolder 1"/>
          <p:cNvSpPr>
            <a:spLocks noGrp="1"/>
          </p:cNvSpPr>
          <p:nvPr>
            <p:ph type="ftr" idx="25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 type="sldNum" idx="26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414E4B7-0D27-4AC0-8BEC-4F198A451116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4" name="PlaceHolder 3"/>
          <p:cNvSpPr>
            <a:spLocks noGrp="1"/>
          </p:cNvSpPr>
          <p:nvPr>
            <p:ph type="dt" idx="27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9" r:id="rId4"/>
  </p:sldLayoutIdLst>
</p:sldMaster>
</file>

<file path=ppt/slideMasters/slideMaster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266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67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68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69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70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71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7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7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76" name="PlaceHolder 5"/>
          <p:cNvSpPr>
            <a:spLocks noGrp="1"/>
          </p:cNvSpPr>
          <p:nvPr>
            <p:ph type="ftr" idx="28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7" name="PlaceHolder 6"/>
          <p:cNvSpPr>
            <a:spLocks noGrp="1"/>
          </p:cNvSpPr>
          <p:nvPr>
            <p:ph type="sldNum" idx="29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40173BB-FD2D-4C9A-A0D8-7C7E0E62FBF1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8" name="PlaceHolder 7"/>
          <p:cNvSpPr>
            <a:spLocks noGrp="1"/>
          </p:cNvSpPr>
          <p:nvPr>
            <p:ph type="dt" idx="30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91" r:id="rId4"/>
  </p:sldLayoutIdLst>
</p:sldMaster>
</file>

<file path=ppt/slideMasters/slideMaster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284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85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86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87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88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89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29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9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9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93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94" name="PlaceHolder 5"/>
          <p:cNvSpPr>
            <a:spLocks noGrp="1"/>
          </p:cNvSpPr>
          <p:nvPr>
            <p:ph type="ftr" idx="31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95" name="PlaceHolder 6"/>
          <p:cNvSpPr>
            <a:spLocks noGrp="1"/>
          </p:cNvSpPr>
          <p:nvPr>
            <p:ph type="sldNum" idx="32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A98E45A-8563-45BA-8234-FE5C88B4A7F1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96" name="PlaceHolder 7"/>
          <p:cNvSpPr>
            <a:spLocks noGrp="1"/>
          </p:cNvSpPr>
          <p:nvPr>
            <p:ph type="dt" idx="33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93" r:id="rId4"/>
  </p:sldLayoutIdLst>
</p:sldMaster>
</file>

<file path=ppt/slideMasters/slideMaster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302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03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04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05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06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07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1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11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488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333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12" name="PlaceHolder 5"/>
          <p:cNvSpPr>
            <a:spLocks noGrp="1"/>
          </p:cNvSpPr>
          <p:nvPr>
            <p:ph type="ftr" idx="34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3" name="PlaceHolder 6"/>
          <p:cNvSpPr>
            <a:spLocks noGrp="1"/>
          </p:cNvSpPr>
          <p:nvPr>
            <p:ph type="sldNum" idx="35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F17A3F1-5689-4A4C-9755-C3A2971519BC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4" name="PlaceHolder 7"/>
          <p:cNvSpPr>
            <a:spLocks noGrp="1"/>
          </p:cNvSpPr>
          <p:nvPr>
            <p:ph type="dt" idx="36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95" r:id="rId4"/>
  </p:sldLayoutIdLst>
</p:sldMaster>
</file>

<file path=ppt/slideMasters/slideMaster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320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21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22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23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24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25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26" name="PlaceHolder 1"/>
          <p:cNvSpPr>
            <a:spLocks noGrp="1"/>
          </p:cNvSpPr>
          <p:nvPr>
            <p:ph type="ftr" idx="37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7" name="PlaceHolder 2"/>
          <p:cNvSpPr>
            <a:spLocks noGrp="1"/>
          </p:cNvSpPr>
          <p:nvPr>
            <p:ph type="sldNum" idx="38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B35A13A8-214D-4D68-B932-1653FF20D7FD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8" name="PlaceHolder 3"/>
          <p:cNvSpPr>
            <a:spLocks noGrp="1"/>
          </p:cNvSpPr>
          <p:nvPr>
            <p:ph type="dt" idx="39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9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30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97" r:id="rId4"/>
  </p:sldLayoutIdLst>
</p:sldMaster>
</file>

<file path=ppt/slideMasters/slideMaster2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332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33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34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35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36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37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38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3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88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333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40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488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333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41" name="PlaceHolder 4"/>
          <p:cNvSpPr>
            <a:spLocks noGrp="1"/>
          </p:cNvSpPr>
          <p:nvPr>
            <p:ph type="ftr" idx="40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2" name="PlaceHolder 5"/>
          <p:cNvSpPr>
            <a:spLocks noGrp="1"/>
          </p:cNvSpPr>
          <p:nvPr>
            <p:ph type="sldNum" idx="41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7873E78-BCAB-475F-8B80-2918D84B165B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3" name="PlaceHolder 6"/>
          <p:cNvSpPr>
            <a:spLocks noGrp="1"/>
          </p:cNvSpPr>
          <p:nvPr>
            <p:ph type="dt" idx="42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99" r:id="rId4"/>
  </p:sldLayoutIdLst>
</p:sldMaster>
</file>

<file path=ppt/slideMasters/slideMaster2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348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49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50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51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52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53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5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5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5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57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58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59" name="PlaceHolder 6"/>
          <p:cNvSpPr>
            <a:spLocks noGrp="1"/>
          </p:cNvSpPr>
          <p:nvPr>
            <p:ph type="ftr" idx="43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0" name="PlaceHolder 7"/>
          <p:cNvSpPr>
            <a:spLocks noGrp="1"/>
          </p:cNvSpPr>
          <p:nvPr>
            <p:ph type="sldNum" idx="44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2C2A055-052D-436E-A191-2C099596833F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1" name="PlaceHolder 8"/>
          <p:cNvSpPr>
            <a:spLocks noGrp="1"/>
          </p:cNvSpPr>
          <p:nvPr>
            <p:ph type="dt" idx="45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4"/>
  </p:sldLayoutIdLst>
</p:sldMaster>
</file>

<file path=ppt/slideMasters/slideMaster2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368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69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70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71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72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73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7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7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76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77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78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79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80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81" name="PlaceHolder 8"/>
          <p:cNvSpPr>
            <a:spLocks noGrp="1"/>
          </p:cNvSpPr>
          <p:nvPr>
            <p:ph type="ftr" idx="46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2" name="PlaceHolder 9"/>
          <p:cNvSpPr>
            <a:spLocks noGrp="1"/>
          </p:cNvSpPr>
          <p:nvPr>
            <p:ph type="sldNum" idx="47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6E65303-E9BF-431F-B0DD-445224062E5F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3" name="PlaceHolder 10"/>
          <p:cNvSpPr>
            <a:spLocks noGrp="1"/>
          </p:cNvSpPr>
          <p:nvPr>
            <p:ph type="dt" idx="48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3" r:id="rId4"/>
  </p:sldLayoutIdLst>
</p:sldMaster>
</file>

<file path=ppt/slideMasters/slideMaster2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385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86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87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88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89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90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5" r:id="rId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21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2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3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4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5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4"/>
  </p:sldLayoutIdLst>
</p:sldMaster>
</file>

<file path=ppt/slideMasters/slideMaster3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394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95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96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97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98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399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0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01" name="PlaceHolder 2"/>
          <p:cNvSpPr>
            <a:spLocks noGrp="1"/>
          </p:cNvSpPr>
          <p:nvPr>
            <p:ph type="ftr" idx="49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2" name="PlaceHolder 3"/>
          <p:cNvSpPr>
            <a:spLocks noGrp="1"/>
          </p:cNvSpPr>
          <p:nvPr>
            <p:ph type="sldNum" idx="50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5A879D8-45DE-4A8B-B7FB-BE7F1D7B54D8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3" name="PlaceHolder 4"/>
          <p:cNvSpPr>
            <a:spLocks noGrp="1"/>
          </p:cNvSpPr>
          <p:nvPr>
            <p:ph type="dt" idx="51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7" r:id="rId4"/>
  </p:sldLayoutIdLst>
</p:sldMaster>
</file>

<file path=ppt/slideMasters/slideMaster3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408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09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10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11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12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13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1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88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16" name="PlaceHolder 3"/>
          <p:cNvSpPr>
            <a:spLocks noGrp="1"/>
          </p:cNvSpPr>
          <p:nvPr>
            <p:ph type="ftr" idx="52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7" name="PlaceHolder 4"/>
          <p:cNvSpPr>
            <a:spLocks noGrp="1"/>
          </p:cNvSpPr>
          <p:nvPr>
            <p:ph type="sldNum" idx="53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D8612DF-6F6F-4407-95DA-774AEE5883E7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8" name="PlaceHolder 5"/>
          <p:cNvSpPr>
            <a:spLocks noGrp="1"/>
          </p:cNvSpPr>
          <p:nvPr>
            <p:ph type="dt" idx="54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9" r:id="rId4"/>
  </p:sldLayoutIdLst>
</p:sldMaster>
</file>

<file path=ppt/slideMasters/slideMaster3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422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23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24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25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26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27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2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3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31" name="PlaceHolder 4"/>
          <p:cNvSpPr>
            <a:spLocks noGrp="1"/>
          </p:cNvSpPr>
          <p:nvPr>
            <p:ph type="ftr" idx="55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2" name="PlaceHolder 5"/>
          <p:cNvSpPr>
            <a:spLocks noGrp="1"/>
          </p:cNvSpPr>
          <p:nvPr>
            <p:ph type="sldNum" idx="56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07DD9D2-3DBB-4228-8097-825434AD88A0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3" name="PlaceHolder 6"/>
          <p:cNvSpPr>
            <a:spLocks noGrp="1"/>
          </p:cNvSpPr>
          <p:nvPr>
            <p:ph type="dt" idx="57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1" r:id="rId4"/>
  </p:sldLayoutIdLst>
</p:sldMaster>
</file>

<file path=ppt/slideMasters/slideMaster3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438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39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40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41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42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43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 type="ftr" idx="58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6" name="PlaceHolder 3"/>
          <p:cNvSpPr>
            <a:spLocks noGrp="1"/>
          </p:cNvSpPr>
          <p:nvPr>
            <p:ph type="sldNum" idx="59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4F5CF8C-FDF6-4631-822F-7FF63DA43331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7" name="PlaceHolder 4"/>
          <p:cNvSpPr>
            <a:spLocks noGrp="1"/>
          </p:cNvSpPr>
          <p:nvPr>
            <p:ph type="dt" idx="60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3" r:id="rId4"/>
  </p:sldLayoutIdLst>
</p:sldMaster>
</file>

<file path=ppt/slideMasters/slideMaster3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450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51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52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53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54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55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56" name="PlaceHolder 1"/>
          <p:cNvSpPr>
            <a:spLocks noGrp="1"/>
          </p:cNvSpPr>
          <p:nvPr>
            <p:ph type="ftr" idx="61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7" name="PlaceHolder 2"/>
          <p:cNvSpPr>
            <a:spLocks noGrp="1"/>
          </p:cNvSpPr>
          <p:nvPr>
            <p:ph type="sldNum" idx="62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AE1CBA2-1E49-4659-A70D-F69556BE2575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8" name="PlaceHolder 3"/>
          <p:cNvSpPr>
            <a:spLocks noGrp="1"/>
          </p:cNvSpPr>
          <p:nvPr>
            <p:ph type="dt" idx="63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5" r:id="rId4"/>
  </p:sldLayoutIdLst>
</p:sldMaster>
</file>

<file path=ppt/slideMasters/slideMaster3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460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61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62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63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64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65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6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6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68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69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70" name="PlaceHolder 5"/>
          <p:cNvSpPr>
            <a:spLocks noGrp="1"/>
          </p:cNvSpPr>
          <p:nvPr>
            <p:ph type="ftr" idx="64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1" name="PlaceHolder 6"/>
          <p:cNvSpPr>
            <a:spLocks noGrp="1"/>
          </p:cNvSpPr>
          <p:nvPr>
            <p:ph type="sldNum" idx="65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5B62B03-9CE3-46A1-9294-DE83476694FD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2" name="PlaceHolder 7"/>
          <p:cNvSpPr>
            <a:spLocks noGrp="1"/>
          </p:cNvSpPr>
          <p:nvPr>
            <p:ph type="dt" idx="66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7" r:id="rId4"/>
  </p:sldLayoutIdLst>
</p:sldMaster>
</file>

<file path=ppt/slideMasters/slideMaster3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478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79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80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81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82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83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8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8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8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87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88" name="PlaceHolder 5"/>
          <p:cNvSpPr>
            <a:spLocks noGrp="1"/>
          </p:cNvSpPr>
          <p:nvPr>
            <p:ph type="ftr" idx="67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9" name="PlaceHolder 6"/>
          <p:cNvSpPr>
            <a:spLocks noGrp="1"/>
          </p:cNvSpPr>
          <p:nvPr>
            <p:ph type="sldNum" idx="68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A07389D-A60F-428F-93C4-DA0190974FEE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0" name="PlaceHolder 7"/>
          <p:cNvSpPr>
            <a:spLocks noGrp="1"/>
          </p:cNvSpPr>
          <p:nvPr>
            <p:ph type="dt" idx="69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9" r:id="rId4"/>
  </p:sldLayoutIdLst>
</p:sldMaster>
</file>

<file path=ppt/slideMasters/slideMaster3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5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496" name="Google Shape;21;p3"/>
          <p:cNvSpPr/>
          <p:nvPr/>
        </p:nvSpPr>
        <p:spPr>
          <a:xfrm>
            <a:off x="0" y="0"/>
            <a:ext cx="12191400" cy="1645560"/>
          </a:xfrm>
          <a:prstGeom prst="rect">
            <a:avLst/>
          </a:prstGeom>
          <a:solidFill>
            <a:schemeClr val="accent5"/>
          </a:solidFill>
          <a:ln w="0">
            <a:noFill/>
          </a:ln>
          <a:effectLst>
            <a:outerShdw algn="t" blurRad="50760" dir="5400000" dist="381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97" name="Google Shape;27;p3"/>
          <p:cNvSpPr/>
          <p:nvPr/>
        </p:nvSpPr>
        <p:spPr>
          <a:xfrm>
            <a:off x="11230200" y="5821560"/>
            <a:ext cx="1799280" cy="179928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98" name="Google Shape;28;p3"/>
          <p:cNvSpPr/>
          <p:nvPr/>
        </p:nvSpPr>
        <p:spPr>
          <a:xfrm>
            <a:off x="11230200" y="-871200"/>
            <a:ext cx="1799280" cy="179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499" name="Google Shape;29;p3"/>
          <p:cNvSpPr/>
          <p:nvPr/>
        </p:nvSpPr>
        <p:spPr>
          <a:xfrm>
            <a:off x="11413440" y="-720000"/>
            <a:ext cx="1439280" cy="143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500" name="Google Shape;30;p3"/>
          <p:cNvSpPr/>
          <p:nvPr/>
        </p:nvSpPr>
        <p:spPr>
          <a:xfrm>
            <a:off x="11593440" y="-540000"/>
            <a:ext cx="1079280" cy="107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501" name="Google Shape;31;p3"/>
          <p:cNvSpPr/>
          <p:nvPr/>
        </p:nvSpPr>
        <p:spPr>
          <a:xfrm>
            <a:off x="11770200" y="-360000"/>
            <a:ext cx="719280" cy="71928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rgbClr val="ed7d31"/>
            </a:solidFill>
            <a:miter/>
          </a:ln>
          <a:effectLst>
            <a:outerShdw algn="ctr" blurRad="50760" dir="5400000" dist="50760" rotWithShape="0" sx="1000" sy="100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  <p:sp>
        <p:nvSpPr>
          <p:cNvPr id="502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0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0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111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0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488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3333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06" name="PlaceHolder 5"/>
          <p:cNvSpPr>
            <a:spLocks noGrp="1"/>
          </p:cNvSpPr>
          <p:nvPr>
            <p:ph type="ftr" idx="70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07" name="PlaceHolder 6"/>
          <p:cNvSpPr>
            <a:spLocks noGrp="1"/>
          </p:cNvSpPr>
          <p:nvPr>
            <p:ph type="sldNum" idx="71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B4B95A0-BE23-458F-9449-B57C73E22F78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08" name="PlaceHolder 7"/>
          <p:cNvSpPr>
            <a:spLocks noGrp="1"/>
          </p:cNvSpPr>
          <p:nvPr>
            <p:ph type="dt" idx="72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1" r:id="rId4"/>
  </p:sldLayoutIdLst>
</p:sldMaster>
</file>

<file path=ppt/slideMasters/slideMaster3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 w="0">
            <a:noFill/>
          </a:ln>
        </p:spPr>
      </p:pic>
      <p:sp>
        <p:nvSpPr>
          <p:cNvPr id="514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>
              <a:buNone/>
            </a:pPr>
            <a:r>
              <a:rPr b="0" lang="ru-RU" sz="60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60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15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37485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6" name="PlaceHolder 3"/>
          <p:cNvSpPr>
            <a:spLocks noGrp="1"/>
          </p:cNvSpPr>
          <p:nvPr>
            <p:ph type="dt" idx="7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7" name="PlaceHolder 4"/>
          <p:cNvSpPr>
            <a:spLocks noGrp="1"/>
          </p:cNvSpPr>
          <p:nvPr>
            <p:ph type="ftr" idx="7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8" name="PlaceHolder 5"/>
          <p:cNvSpPr>
            <a:spLocks noGrp="1"/>
          </p:cNvSpPr>
          <p:nvPr>
            <p:ph type="sldNum" idx="7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F7D2666-9327-4ECF-81EB-231596AF32F9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3" r:id="rId4"/>
  </p:sldLayoutIdLst>
</p:sldMaster>
</file>

<file path=ppt/slideMasters/slideMaster3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 w="0">
            <a:noFill/>
          </a:ln>
        </p:spPr>
      </p:pic>
      <p:sp>
        <p:nvSpPr>
          <p:cNvPr id="52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93422"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2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7498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2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7498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3" name="PlaceHolder 4"/>
          <p:cNvSpPr>
            <a:spLocks noGrp="1"/>
          </p:cNvSpPr>
          <p:nvPr>
            <p:ph type="dt" idx="7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4" name="PlaceHolder 5"/>
          <p:cNvSpPr>
            <a:spLocks noGrp="1"/>
          </p:cNvSpPr>
          <p:nvPr>
            <p:ph type="ftr" idx="7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5" name="PlaceHolder 6"/>
          <p:cNvSpPr>
            <a:spLocks noGrp="1"/>
          </p:cNvSpPr>
          <p:nvPr>
            <p:ph type="sldNum" idx="7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0D26576-17B3-404A-9FB6-DC0256C5ED7F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5" r:id="rId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37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8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39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0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1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440" cy="20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 lnSpcReduction="10000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4"/>
  </p:sldLayoutIdLst>
</p:sldMaster>
</file>

<file path=ppt/slideMasters/slideMaster4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 w="0">
            <a:noFill/>
          </a:ln>
        </p:spPr>
      </p:pic>
      <p:sp>
        <p:nvSpPr>
          <p:cNvPr id="530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93422"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31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fontScale="12495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2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68556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3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fontScale="12495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4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68556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5" name="PlaceHolder 6"/>
          <p:cNvSpPr>
            <a:spLocks noGrp="1"/>
          </p:cNvSpPr>
          <p:nvPr>
            <p:ph type="dt" idx="7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6" name="PlaceHolder 7"/>
          <p:cNvSpPr>
            <a:spLocks noGrp="1"/>
          </p:cNvSpPr>
          <p:nvPr>
            <p:ph type="ftr" idx="8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7" name="PlaceHolder 8"/>
          <p:cNvSpPr>
            <a:spLocks noGrp="1"/>
          </p:cNvSpPr>
          <p:nvPr>
            <p:ph type="sldNum" idx="8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BA50B814-F14D-4083-85C7-E18715A98C54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4"/>
  </p:sldLayoutIdLst>
</p:sldMaster>
</file>

<file path=ppt/slideMasters/slideMaster4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 w="0">
            <a:noFill/>
          </a:ln>
        </p:spPr>
      </p:pic>
      <p:sp>
        <p:nvSpPr>
          <p:cNvPr id="539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>
              <a:buNone/>
            </a:pPr>
            <a:r>
              <a:rPr b="0" lang="ru-RU" sz="32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32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40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81242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1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8694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2" name="PlaceHolder 4"/>
          <p:cNvSpPr>
            <a:spLocks noGrp="1"/>
          </p:cNvSpPr>
          <p:nvPr>
            <p:ph type="dt" idx="8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3" name="PlaceHolder 5"/>
          <p:cNvSpPr>
            <a:spLocks noGrp="1"/>
          </p:cNvSpPr>
          <p:nvPr>
            <p:ph type="ftr" idx="8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4" name="PlaceHolder 6"/>
          <p:cNvSpPr>
            <a:spLocks noGrp="1"/>
          </p:cNvSpPr>
          <p:nvPr>
            <p:ph type="sldNum" idx="8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128AE97-AF03-4F4A-ADBC-23956A030B1B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9" r:id="rId4"/>
  </p:sldLayoutIdLst>
</p:sldMaster>
</file>

<file path=ppt/slideMasters/slideMaster4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 w="0">
            <a:noFill/>
          </a:ln>
        </p:spPr>
      </p:pic>
      <p:sp>
        <p:nvSpPr>
          <p:cNvPr id="546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>
              <a:buNone/>
            </a:pPr>
            <a:r>
              <a:rPr b="0" lang="ru-RU" sz="32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32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47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8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8694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9" name="PlaceHolder 4"/>
          <p:cNvSpPr>
            <a:spLocks noGrp="1"/>
          </p:cNvSpPr>
          <p:nvPr>
            <p:ph type="dt" idx="8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0" name="PlaceHolder 5"/>
          <p:cNvSpPr>
            <a:spLocks noGrp="1"/>
          </p:cNvSpPr>
          <p:nvPr>
            <p:ph type="ftr" idx="8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1" name="PlaceHolder 6"/>
          <p:cNvSpPr>
            <a:spLocks noGrp="1"/>
          </p:cNvSpPr>
          <p:nvPr>
            <p:ph type="sldNum" idx="8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6607011-C946-4E99-8C26-5615971FF633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31" r:id="rId4"/>
  </p:sldLayoutIdLst>
</p:sldMaster>
</file>

<file path=ppt/slideMasters/slideMaster4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 w="0">
            <a:noFill/>
          </a:ln>
        </p:spPr>
      </p:pic>
      <p:sp>
        <p:nvSpPr>
          <p:cNvPr id="5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93422"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54" name="PlaceHolder 2"/>
          <p:cNvSpPr>
            <a:spLocks noGrp="1"/>
          </p:cNvSpPr>
          <p:nvPr>
            <p:ph type="body"/>
          </p:nvPr>
        </p:nvSpPr>
        <p:spPr>
          <a:xfrm rot="5400000">
            <a:off x="3920400" y="-1256400"/>
            <a:ext cx="4350960" cy="10515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65342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5" name="PlaceHolder 3"/>
          <p:cNvSpPr>
            <a:spLocks noGrp="1"/>
          </p:cNvSpPr>
          <p:nvPr>
            <p:ph type="dt" idx="8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6" name="PlaceHolder 4"/>
          <p:cNvSpPr>
            <a:spLocks noGrp="1"/>
          </p:cNvSpPr>
          <p:nvPr>
            <p:ph type="ftr" idx="8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7" name="PlaceHolder 5"/>
          <p:cNvSpPr>
            <a:spLocks noGrp="1"/>
          </p:cNvSpPr>
          <p:nvPr>
            <p:ph type="sldNum" idx="9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B067F73-8CC0-4940-A952-55DEC0BBE80D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33" r:id="rId4"/>
  </p:sldLayoutIdLst>
</p:sldMaster>
</file>

<file path=ppt/slideMasters/slideMaster4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 w="0">
            <a:noFill/>
          </a:ln>
        </p:spPr>
      </p:pic>
      <p:sp>
        <p:nvSpPr>
          <p:cNvPr id="559" name="PlaceHolder 1"/>
          <p:cNvSpPr>
            <a:spLocks noGrp="1"/>
          </p:cNvSpPr>
          <p:nvPr>
            <p:ph type="title"/>
          </p:nvPr>
        </p:nvSpPr>
        <p:spPr>
          <a:xfrm rot="5400000">
            <a:off x="7133400" y="1956240"/>
            <a:ext cx="5811480" cy="2628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60" name="PlaceHolder 2"/>
          <p:cNvSpPr>
            <a:spLocks noGrp="1"/>
          </p:cNvSpPr>
          <p:nvPr>
            <p:ph type="body"/>
          </p:nvPr>
        </p:nvSpPr>
        <p:spPr>
          <a:xfrm rot="5400000">
            <a:off x="1800000" y="-596160"/>
            <a:ext cx="5811480" cy="7733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9355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1" name="PlaceHolder 3"/>
          <p:cNvSpPr>
            <a:spLocks noGrp="1"/>
          </p:cNvSpPr>
          <p:nvPr>
            <p:ph type="dt" idx="9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2" name="PlaceHolder 4"/>
          <p:cNvSpPr>
            <a:spLocks noGrp="1"/>
          </p:cNvSpPr>
          <p:nvPr>
            <p:ph type="ftr" idx="9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3" name="PlaceHolder 5"/>
          <p:cNvSpPr>
            <a:spLocks noGrp="1"/>
          </p:cNvSpPr>
          <p:nvPr>
            <p:ph type="sldNum" idx="9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D966D56-7582-4E37-8AF7-FDB73F284155}" type="slidenum">
              <a:rPr b="0" lang="en-US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35" r:id="rId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50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51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52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53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54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4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59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60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61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62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63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88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4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69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70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71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72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73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4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81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82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83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84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85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4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11;p1" descr="">
            <a:hlinkClick r:id="rId2"/>
          </p:cNvPr>
          <p:cNvPicPr/>
          <p:nvPr/>
        </p:nvPicPr>
        <p:blipFill>
          <a:blip r:embed="rId3"/>
          <a:stretch/>
        </p:blipFill>
        <p:spPr>
          <a:xfrm>
            <a:off x="-1620720" y="45720"/>
            <a:ext cx="757080" cy="757080"/>
          </a:xfrm>
          <a:prstGeom prst="rect">
            <a:avLst/>
          </a:prstGeom>
          <a:ln w="0">
            <a:noFill/>
          </a:ln>
        </p:spPr>
      </p:pic>
      <p:sp>
        <p:nvSpPr>
          <p:cNvPr id="89" name="Google Shape;14;p2"/>
          <p:cNvSpPr/>
          <p:nvPr/>
        </p:nvSpPr>
        <p:spPr>
          <a:xfrm>
            <a:off x="7988400" y="2717640"/>
            <a:ext cx="4862160" cy="142164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90" name="Google Shape;15;p2"/>
          <p:cNvSpPr/>
          <p:nvPr/>
        </p:nvSpPr>
        <p:spPr>
          <a:xfrm>
            <a:off x="-457200" y="-660240"/>
            <a:ext cx="2920320" cy="2920320"/>
          </a:xfrm>
          <a:prstGeom prst="ellipse">
            <a:avLst/>
          </a:prstGeom>
          <a:solidFill>
            <a:schemeClr val="accent5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91" name="Google Shape;16;p2"/>
          <p:cNvSpPr/>
          <p:nvPr/>
        </p:nvSpPr>
        <p:spPr>
          <a:xfrm>
            <a:off x="5511960" y="5651640"/>
            <a:ext cx="1154880" cy="1192680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92" name="Google Shape;18;p2"/>
          <p:cNvSpPr/>
          <p:nvPr/>
        </p:nvSpPr>
        <p:spPr>
          <a:xfrm>
            <a:off x="6832800" y="5651640"/>
            <a:ext cx="1154880" cy="1192680"/>
          </a:xfrm>
          <a:prstGeom prst="ellipse">
            <a:avLst/>
          </a:prstGeom>
          <a:solidFill>
            <a:schemeClr val="accent2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  <p:sp>
        <p:nvSpPr>
          <p:cNvPr id="93" name="Google Shape;19;p2"/>
          <p:cNvSpPr/>
          <p:nvPr/>
        </p:nvSpPr>
        <p:spPr>
          <a:xfrm>
            <a:off x="8154000" y="5651640"/>
            <a:ext cx="1154880" cy="1192680"/>
          </a:xfrm>
          <a:prstGeom prst="ellipse">
            <a:avLst/>
          </a:prstGeom>
          <a:solidFill>
            <a:schemeClr val="accent4"/>
          </a:solidFill>
          <a:ln w="0">
            <a:noFill/>
          </a:ln>
          <a:effectLst>
            <a:outerShdw algn="ctr" blurRad="63360" rotWithShape="0" sx="102000" sy="102000">
              <a:schemeClr val="accent1">
                <a:alpha val="4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solidFill>
                <a:schemeClr val="lt1"/>
              </a:solidFill>
              <a:latin typeface="Calibri"/>
              <a:ea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jpeg"/><Relationship Id="rId4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jpeg"/><Relationship Id="rId4" Type="http://schemas.openxmlformats.org/officeDocument/2006/relationships/slideLayout" Target="../slideLayouts/slideLayout1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chart" Target="../charts/chart1.xml"/><Relationship Id="rId2" Type="http://schemas.openxmlformats.org/officeDocument/2006/relationships/slideLayout" Target="../slideLayouts/slideLayout2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hyperlink" Target="https://fioco.ru/obraztsi_i_opisaniya_vpr_2025" TargetMode="External"/><Relationship Id="rId2" Type="http://schemas.openxmlformats.org/officeDocument/2006/relationships/slideLayout" Target="../slideLayouts/slideLayout25.xml"/><Relationship Id="rId3" Type="http://schemas.openxmlformats.org/officeDocument/2006/relationships/notesSlide" Target="../notesSlides/notesSlide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chart" Target="../charts/chart2.xml"/><Relationship Id="rId2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chart" Target="../charts/chart3.xml"/><Relationship Id="rId3" Type="http://schemas.openxmlformats.org/officeDocument/2006/relationships/slideLayout" Target="../slideLayouts/slideLayout30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30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30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30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png"/><Relationship Id="rId3" Type="http://schemas.openxmlformats.org/officeDocument/2006/relationships/slideLayout" Target="../slideLayouts/slideLayout2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17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jpeg"/><Relationship Id="rId3" Type="http://schemas.openxmlformats.org/officeDocument/2006/relationships/slideLayout" Target="../slideLayouts/slideLayout1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image" Target="../media/image33.jpeg"/><Relationship Id="rId3" Type="http://schemas.openxmlformats.org/officeDocument/2006/relationships/slideLayout" Target="../slideLayouts/slideLayout17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slideLayout" Target="../slideLayouts/slideLayout17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jpeg"/><Relationship Id="rId6" Type="http://schemas.openxmlformats.org/officeDocument/2006/relationships/image" Target="../media/image42.jpeg"/><Relationship Id="rId7" Type="http://schemas.openxmlformats.org/officeDocument/2006/relationships/image" Target="../media/image43.jpeg"/><Relationship Id="rId8" Type="http://schemas.openxmlformats.org/officeDocument/2006/relationships/image" Target="../media/image35.png"/><Relationship Id="rId9" Type="http://schemas.openxmlformats.org/officeDocument/2006/relationships/slideLayout" Target="../slideLayouts/slideLayout17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44.png"/><Relationship Id="rId3" Type="http://schemas.openxmlformats.org/officeDocument/2006/relationships/slideLayout" Target="../slideLayouts/slideLayout17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45.jpeg"/><Relationship Id="rId3" Type="http://schemas.openxmlformats.org/officeDocument/2006/relationships/slideLayout" Target="../slideLayouts/slideLayout17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46.jpeg"/><Relationship Id="rId3" Type="http://schemas.openxmlformats.org/officeDocument/2006/relationships/slideLayout" Target="../slideLayouts/slideLayout17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slideLayout" Target="../slideLayouts/slideLayout1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7.xml"/><Relationship Id="rId4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slideLayout" Target="../slideLayouts/slideLayout1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slideLayout" Target="../slideLayouts/slideLayout17.xml"/><Relationship Id="rId5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PlaceHolder 1"/>
          <p:cNvSpPr>
            <a:spLocks noGrp="1"/>
          </p:cNvSpPr>
          <p:nvPr>
            <p:ph type="title"/>
          </p:nvPr>
        </p:nvSpPr>
        <p:spPr>
          <a:xfrm>
            <a:off x="2339280" y="898200"/>
            <a:ext cx="9359280" cy="1702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rmAutofit fontScale="65236"/>
          </a:bodyPr>
          <a:p>
            <a:pPr indent="0" algn="ctr" defTabSz="914400">
              <a:lnSpc>
                <a:spcPct val="90000"/>
              </a:lnSpc>
              <a:buNone/>
              <a:tabLst>
                <a:tab algn="l" pos="0"/>
              </a:tabLst>
            </a:pPr>
            <a:r>
              <a:rPr b="1" lang="ru-RU" sz="6000" spc="-1" strike="noStrike">
                <a:solidFill>
                  <a:schemeClr val="accent5"/>
                </a:solidFill>
                <a:latin typeface="Calibri"/>
                <a:ea typeface="Calibri"/>
              </a:rPr>
              <a:t>Заседание общешкольного родительского комитета</a:t>
            </a:r>
            <a:br>
              <a:rPr sz="6000"/>
            </a:br>
            <a:r>
              <a:rPr b="1" lang="ru-RU" sz="6000" spc="-1" strike="noStrike">
                <a:solidFill>
                  <a:schemeClr val="accent5"/>
                </a:solidFill>
                <a:latin typeface="Calibri"/>
                <a:ea typeface="Calibri"/>
              </a:rPr>
              <a:t>Гимназии № 441</a:t>
            </a:r>
            <a:endParaRPr b="0" lang="ru-RU" sz="60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71" name="PlaceHolder 2"/>
          <p:cNvSpPr>
            <a:spLocks noGrp="1"/>
          </p:cNvSpPr>
          <p:nvPr>
            <p:ph/>
          </p:nvPr>
        </p:nvSpPr>
        <p:spPr>
          <a:xfrm>
            <a:off x="8394840" y="3162240"/>
            <a:ext cx="4101480" cy="532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 defTabSz="91440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4000" spc="-1" strike="noStrike">
                <a:solidFill>
                  <a:schemeClr val="lt1"/>
                </a:solidFill>
                <a:latin typeface="Arial"/>
                <a:ea typeface="Calibri"/>
              </a:rPr>
              <a:t>12.03.2025</a:t>
            </a:r>
            <a:endParaRPr b="0" lang="ru-RU" sz="40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572" name="Google Shape;110;p15" descr=""/>
          <p:cNvPicPr/>
          <p:nvPr/>
        </p:nvPicPr>
        <p:blipFill>
          <a:blip r:embed="rId1"/>
          <a:stretch/>
        </p:blipFill>
        <p:spPr>
          <a:xfrm>
            <a:off x="8115840" y="2997720"/>
            <a:ext cx="861840" cy="861840"/>
          </a:xfrm>
          <a:prstGeom prst="rect">
            <a:avLst/>
          </a:prstGeom>
          <a:ln w="0">
            <a:noFill/>
          </a:ln>
        </p:spPr>
      </p:pic>
      <p:sp>
        <p:nvSpPr>
          <p:cNvPr id="573" name="Прямоугольник 2"/>
          <p:cNvSpPr/>
          <p:nvPr/>
        </p:nvSpPr>
        <p:spPr>
          <a:xfrm>
            <a:off x="2914920" y="1787040"/>
            <a:ext cx="183960" cy="52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28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pic>
        <p:nvPicPr>
          <p:cNvPr id="574" name="Рисунок 1" descr=""/>
          <p:cNvPicPr/>
          <p:nvPr/>
        </p:nvPicPr>
        <p:blipFill>
          <a:blip r:embed="rId2"/>
          <a:srcRect l="-825" t="481" r="825" b="-481"/>
          <a:stretch/>
        </p:blipFill>
        <p:spPr>
          <a:xfrm>
            <a:off x="81360" y="2901960"/>
            <a:ext cx="4518360" cy="3890520"/>
          </a:xfrm>
          <a:prstGeom prst="rect">
            <a:avLst/>
          </a:prstGeom>
          <a:ln w="0">
            <a:noFill/>
          </a:ln>
        </p:spPr>
      </p:pic>
      <p:pic>
        <p:nvPicPr>
          <p:cNvPr id="575" name="Рисунок 3" descr=""/>
          <p:cNvPicPr/>
          <p:nvPr/>
        </p:nvPicPr>
        <p:blipFill>
          <a:blip r:embed="rId3"/>
          <a:stretch/>
        </p:blipFill>
        <p:spPr>
          <a:xfrm>
            <a:off x="2060640" y="3695400"/>
            <a:ext cx="559440" cy="580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Рисунок 3" descr=""/>
          <p:cNvPicPr/>
          <p:nvPr/>
        </p:nvPicPr>
        <p:blipFill>
          <a:blip r:embed="rId1"/>
          <a:stretch/>
        </p:blipFill>
        <p:spPr>
          <a:xfrm>
            <a:off x="322920" y="813600"/>
            <a:ext cx="3455640" cy="5866560"/>
          </a:xfrm>
          <a:prstGeom prst="rect">
            <a:avLst/>
          </a:prstGeom>
          <a:ln cap="sq" w="88900">
            <a:solidFill>
              <a:srgbClr val="ed7d31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1" name="Рисунок 4" descr=""/>
          <p:cNvPicPr/>
          <p:nvPr/>
        </p:nvPicPr>
        <p:blipFill>
          <a:blip r:embed="rId2"/>
          <a:stretch/>
        </p:blipFill>
        <p:spPr>
          <a:xfrm>
            <a:off x="8114400" y="1511640"/>
            <a:ext cx="3954600" cy="4916880"/>
          </a:xfrm>
          <a:prstGeom prst="rect">
            <a:avLst/>
          </a:prstGeom>
          <a:ln cap="sq" w="88900">
            <a:solidFill>
              <a:srgbClr val="ed7d31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2" name="Рисунок 1" descr=""/>
          <p:cNvPicPr/>
          <p:nvPr/>
        </p:nvPicPr>
        <p:blipFill>
          <a:blip r:embed="rId3"/>
          <a:stretch/>
        </p:blipFill>
        <p:spPr>
          <a:xfrm>
            <a:off x="4045320" y="932040"/>
            <a:ext cx="3802320" cy="5069880"/>
          </a:xfrm>
          <a:prstGeom prst="rect">
            <a:avLst/>
          </a:prstGeom>
          <a:ln w="57150">
            <a:solidFill>
              <a:srgbClr val="ed7d31">
                <a:lumMod val="75000"/>
              </a:srgbClr>
            </a:solidFill>
            <a:round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PlaceHolder 1"/>
          <p:cNvSpPr>
            <a:spLocks noGrp="1"/>
          </p:cNvSpPr>
          <p:nvPr>
            <p:ph type="title"/>
          </p:nvPr>
        </p:nvSpPr>
        <p:spPr>
          <a:xfrm>
            <a:off x="838080" y="185040"/>
            <a:ext cx="10515240" cy="495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>
              <a:lnSpc>
                <a:spcPct val="90000"/>
              </a:lnSpc>
              <a:buNone/>
            </a:pPr>
            <a:r>
              <a:rPr b="0" lang="ru-RU" sz="3600" spc="-1" strike="noStrike">
                <a:solidFill>
                  <a:schemeClr val="accent1"/>
                </a:solidFill>
                <a:latin typeface="Arial"/>
                <a:ea typeface="Calibri"/>
              </a:rPr>
              <a:t>Начальная школа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14" name="PlaceHolder 2"/>
          <p:cNvSpPr>
            <a:spLocks noGrp="1"/>
          </p:cNvSpPr>
          <p:nvPr>
            <p:ph/>
          </p:nvPr>
        </p:nvSpPr>
        <p:spPr>
          <a:xfrm>
            <a:off x="483120" y="810360"/>
            <a:ext cx="5536080" cy="5366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rgbClr val="ff0000"/>
                </a:solidFill>
                <a:latin typeface="Arial"/>
                <a:ea typeface="Calibri"/>
              </a:rPr>
              <a:t>4 классы </a:t>
            </a:r>
            <a:r>
              <a:rPr b="0" lang="ru-RU" sz="2600" spc="-1" strike="noStrike">
                <a:solidFill>
                  <a:schemeClr val="dk1"/>
                </a:solidFill>
                <a:latin typeface="Arial"/>
                <a:ea typeface="Calibri"/>
              </a:rPr>
              <a:t>– переход к этапу ВПР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Calibri"/>
              </a:rPr>
              <a:t>11.04 – русский язык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Calibri"/>
              </a:rPr>
              <a:t>18.04 – математика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Calibri"/>
              </a:rPr>
              <a:t>25.04 – окружающий мир, литературное чтение, английский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rgbClr val="ff0000"/>
                </a:solidFill>
                <a:latin typeface="Arial"/>
                <a:ea typeface="Calibri"/>
              </a:rPr>
              <a:t>3 классы </a:t>
            </a:r>
            <a:r>
              <a:rPr b="0" lang="ru-RU" sz="2600" spc="-1" strike="noStrike">
                <a:solidFill>
                  <a:schemeClr val="dk1"/>
                </a:solidFill>
                <a:latin typeface="Arial"/>
                <a:ea typeface="Calibri"/>
              </a:rPr>
              <a:t>– в следующем году в расписании новый предмет – ОРКСЭ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Calibri"/>
              </a:rPr>
              <a:t>Основы религиозных культур и светской этики (введен с 2010 г.)</a:t>
            </a:r>
            <a:br>
              <a:rPr sz="2600"/>
            </a:br>
            <a:r>
              <a:rPr b="0" lang="ru-RU" sz="2600" spc="-1" strike="noStrike">
                <a:solidFill>
                  <a:schemeClr val="dk1"/>
                </a:solidFill>
                <a:latin typeface="Arial"/>
                <a:ea typeface="Calibri"/>
              </a:rPr>
              <a:t>Отметка не ставится, д/з – нет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Calibri"/>
              </a:rPr>
              <a:t>Об истории религиозных культур, о ценностях, этикете, поведении в обществе, о поликонфессиональности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5" name="PlaceHolder 3"/>
          <p:cNvSpPr>
            <a:spLocks noGrp="1"/>
          </p:cNvSpPr>
          <p:nvPr>
            <p:ph/>
          </p:nvPr>
        </p:nvSpPr>
        <p:spPr>
          <a:xfrm>
            <a:off x="6019920" y="331560"/>
            <a:ext cx="6072480" cy="6451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31064" lnSpcReduction="20000"/>
          </a:bodyPr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8000" spc="-1" strike="noStrike">
                <a:solidFill>
                  <a:srgbClr val="ff0000"/>
                </a:solidFill>
                <a:latin typeface="Arial"/>
                <a:ea typeface="Calibri"/>
              </a:rPr>
              <a:t>2 классы </a:t>
            </a:r>
            <a:r>
              <a:rPr b="0" lang="ru-RU" sz="8000" spc="-1" strike="noStrike">
                <a:solidFill>
                  <a:schemeClr val="dk1"/>
                </a:solidFill>
                <a:latin typeface="Arial"/>
                <a:ea typeface="Calibri"/>
              </a:rPr>
              <a:t>-  закладывается фундамент детской самооценки: оценка себя, своих сил и способностей, критического мышления.</a:t>
            </a: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8000" spc="-1" strike="noStrike">
                <a:solidFill>
                  <a:schemeClr val="dk1"/>
                </a:solidFill>
                <a:latin typeface="Arial"/>
                <a:ea typeface="Calibri"/>
              </a:rPr>
              <a:t>ДОМА: прислушаться, направить, уделить время ребенку!</a:t>
            </a: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endParaRPr b="0" lang="ru-RU" sz="47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endParaRPr b="0" lang="ru-RU" sz="42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6500" spc="-1" strike="noStrike">
                <a:solidFill>
                  <a:srgbClr val="ff0000"/>
                </a:solidFill>
                <a:latin typeface="Arial"/>
                <a:ea typeface="Calibri"/>
              </a:rPr>
              <a:t>1 классы </a:t>
            </a:r>
            <a:r>
              <a:rPr b="0" lang="ru-RU" sz="4700" spc="-1" strike="noStrike">
                <a:solidFill>
                  <a:schemeClr val="dk1"/>
                </a:solidFill>
                <a:latin typeface="Arial"/>
                <a:ea typeface="Calibri"/>
              </a:rPr>
              <a:t>– </a:t>
            </a:r>
            <a:r>
              <a:rPr b="0" lang="ru-RU" sz="8000" spc="-1" strike="noStrike">
                <a:solidFill>
                  <a:schemeClr val="dk1"/>
                </a:solidFill>
                <a:latin typeface="Arial"/>
                <a:ea typeface="Calibri"/>
              </a:rPr>
              <a:t>завершился период адаптации</a:t>
            </a: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8000" spc="-1" strike="noStrike">
                <a:solidFill>
                  <a:schemeClr val="dk1"/>
                </a:solidFill>
                <a:latin typeface="Arial"/>
                <a:ea typeface="Calibri"/>
              </a:rPr>
              <a:t>ДОМА: уделить внимание, быть  рядом, формировать навык собранности, пунктуальности, личный пример.</a:t>
            </a: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endParaRPr b="0" lang="ru-RU" sz="47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8000" spc="-1" strike="noStrike">
                <a:solidFill>
                  <a:srgbClr val="ff0000"/>
                </a:solidFill>
                <a:latin typeface="Arial"/>
                <a:ea typeface="Calibri"/>
              </a:rPr>
              <a:t>Прием в 1 класс </a:t>
            </a:r>
            <a:r>
              <a:rPr b="0" lang="ru-RU" sz="8000" spc="-1" strike="noStrike">
                <a:solidFill>
                  <a:schemeClr val="dk1"/>
                </a:solidFill>
                <a:latin typeface="Arial"/>
                <a:ea typeface="Calibri"/>
              </a:rPr>
              <a:t> - кампания по приему проходит в 2 этапа:</a:t>
            </a: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8000" spc="-1" strike="noStrike">
                <a:solidFill>
                  <a:schemeClr val="dk1"/>
                </a:solidFill>
                <a:latin typeface="Arial"/>
                <a:ea typeface="Calibri"/>
              </a:rPr>
              <a:t>-с 01.04 – льготные категории</a:t>
            </a: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8000" spc="-1" strike="noStrike">
                <a:solidFill>
                  <a:schemeClr val="dk1"/>
                </a:solidFill>
                <a:latin typeface="Arial"/>
                <a:ea typeface="Calibri"/>
              </a:rPr>
              <a:t>-с 6.07 – зачисление на вакантные места</a:t>
            </a: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8000" spc="-1" strike="noStrike">
                <a:solidFill>
                  <a:schemeClr val="dk1"/>
                </a:solidFill>
                <a:latin typeface="Arial"/>
                <a:ea typeface="Calibri"/>
              </a:rPr>
              <a:t>Памятка по приему </a:t>
            </a:r>
            <a:r>
              <a:rPr b="0" lang="ru-RU" sz="8000" spc="-1" strike="noStrike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</a:rPr>
              <a:t>размещена</a:t>
            </a:r>
            <a:r>
              <a:rPr b="0" lang="ru-RU" sz="8000" spc="-1" strike="noStrike">
                <a:solidFill>
                  <a:schemeClr val="dk1"/>
                </a:solidFill>
                <a:latin typeface="Arial"/>
                <a:ea typeface="Calibri"/>
              </a:rPr>
              <a:t> на сайте гимназии и в паблике в ВК</a:t>
            </a: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  <a:p>
            <a:pPr marL="114480" indent="0">
              <a:lnSpc>
                <a:spcPct val="90000"/>
              </a:lnSpc>
              <a:buNone/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6" name="Диаграмма 1"/>
          <p:cNvGraphicFramePr/>
          <p:nvPr/>
        </p:nvGraphicFramePr>
        <p:xfrm>
          <a:off x="180360" y="0"/>
          <a:ext cx="11521080" cy="6018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PlaceHolder 1"/>
          <p:cNvSpPr>
            <a:spLocks noGrp="1"/>
          </p:cNvSpPr>
          <p:nvPr>
            <p:ph type="title"/>
          </p:nvPr>
        </p:nvSpPr>
        <p:spPr>
          <a:xfrm>
            <a:off x="866160" y="11196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1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Призеры регионального этапа ВсОШ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618" name="Таблица 3"/>
          <p:cNvGraphicFramePr/>
          <p:nvPr/>
        </p:nvGraphicFramePr>
        <p:xfrm>
          <a:off x="274680" y="1798560"/>
          <a:ext cx="11562480" cy="1372680"/>
        </p:xfrm>
        <a:graphic>
          <a:graphicData uri="http://schemas.openxmlformats.org/drawingml/2006/table">
            <a:tbl>
              <a:tblPr/>
              <a:tblGrid>
                <a:gridCol w="3218400"/>
                <a:gridCol w="1896120"/>
                <a:gridCol w="3136680"/>
                <a:gridCol w="3310920"/>
              </a:tblGrid>
              <a:tr h="360720"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chemeClr val="lt1"/>
                          </a:solidFill>
                          <a:latin typeface="Arial"/>
                          <a:ea typeface="DejaVu Sans"/>
                        </a:rPr>
                        <a:t>ФИ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rgbClr val="52889d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chemeClr val="lt1"/>
                          </a:solidFill>
                          <a:latin typeface="Arial"/>
                          <a:ea typeface="DejaVu Sans"/>
                        </a:rPr>
                        <a:t>Класс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rgbClr val="52889d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chemeClr val="lt1"/>
                          </a:solidFill>
                          <a:latin typeface="Arial"/>
                          <a:ea typeface="DejaVu Sans"/>
                        </a:rPr>
                        <a:t>Предмет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rgbClr val="52889d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chemeClr val="lt1"/>
                          </a:solidFill>
                          <a:latin typeface="Arial"/>
                          <a:ea typeface="DejaVu Sans"/>
                        </a:rPr>
                        <a:t>Учитель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rgbClr val="52889d"/>
                    </a:solidFill>
                  </a:tcPr>
                </a:tc>
              </a:tr>
              <a:tr h="370800"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Arial"/>
                          <a:ea typeface="DejaVu Sans"/>
                        </a:rPr>
                        <a:t>Минеев Сергей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Arial"/>
                          <a:ea typeface="DejaVu Sans"/>
                        </a:rPr>
                        <a:t>11 класс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Arial"/>
                          <a:ea typeface="DejaVu Sans"/>
                        </a:rPr>
                        <a:t>Обществознание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0" lang="ru-RU" sz="2800" spc="-1" strike="noStrike">
                          <a:solidFill>
                            <a:schemeClr val="dk1"/>
                          </a:solidFill>
                          <a:latin typeface="Arial"/>
                          <a:ea typeface="DejaVu Sans"/>
                        </a:rPr>
                        <a:t>Цареградская В.А.</a:t>
                      </a:r>
                      <a:endParaRPr b="0" lang="ru-RU" sz="2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object 2"/>
          <p:cNvSpPr/>
          <p:nvPr/>
        </p:nvSpPr>
        <p:spPr>
          <a:xfrm>
            <a:off x="5969160" y="1648440"/>
            <a:ext cx="4846320" cy="3866400"/>
          </a:xfrm>
          <a:custGeom>
            <a:avLst/>
            <a:gdLst>
              <a:gd name="textAreaLeft" fmla="*/ 0 w 4846320"/>
              <a:gd name="textAreaRight" fmla="*/ 4847040 w 4846320"/>
              <a:gd name="textAreaTop" fmla="*/ 0 h 3866400"/>
              <a:gd name="textAreaBottom" fmla="*/ 3867120 h 3866400"/>
            </a:gdLst>
            <a:ahLst/>
            <a:rect l="textAreaLeft" t="textAreaTop" r="textAreaRight" b="textAreaBottom"/>
            <a:pathLst>
              <a:path w="5038725" h="2552065">
                <a:moveTo>
                  <a:pt x="0" y="1276019"/>
                </a:moveTo>
                <a:lnTo>
                  <a:pt x="638010" y="0"/>
                </a:lnTo>
                <a:lnTo>
                  <a:pt x="4400189" y="0"/>
                </a:lnTo>
                <a:lnTo>
                  <a:pt x="5038199" y="1276019"/>
                </a:lnTo>
                <a:lnTo>
                  <a:pt x="4400189" y="2552038"/>
                </a:lnTo>
                <a:lnTo>
                  <a:pt x="638010" y="2552038"/>
                </a:lnTo>
                <a:lnTo>
                  <a:pt x="0" y="127601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20" name="PlaceHolder 1"/>
          <p:cNvSpPr>
            <a:spLocks noGrp="1"/>
          </p:cNvSpPr>
          <p:nvPr>
            <p:ph type="title"/>
          </p:nvPr>
        </p:nvSpPr>
        <p:spPr>
          <a:xfrm>
            <a:off x="241920" y="91800"/>
            <a:ext cx="11575800" cy="123156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1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График проведения ВПР в гимназии</a:t>
            </a:r>
            <a:br>
              <a:rPr sz="3600"/>
            </a:br>
            <a:r>
              <a:rPr b="1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5 - 8, 10 классы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21" name="object 5"/>
          <p:cNvSpPr/>
          <p:nvPr/>
        </p:nvSpPr>
        <p:spPr>
          <a:xfrm>
            <a:off x="241920" y="1733760"/>
            <a:ext cx="4816440" cy="3781080"/>
          </a:xfrm>
          <a:custGeom>
            <a:avLst/>
            <a:gdLst>
              <a:gd name="textAreaLeft" fmla="*/ 0 w 4816440"/>
              <a:gd name="textAreaRight" fmla="*/ 4817160 w 4816440"/>
              <a:gd name="textAreaTop" fmla="*/ 0 h 3781080"/>
              <a:gd name="textAreaBottom" fmla="*/ 3781800 h 3781080"/>
            </a:gdLst>
            <a:ahLst/>
            <a:rect l="textAreaLeft" t="textAreaTop" r="textAreaRight" b="textAreaBottom"/>
            <a:pathLst>
              <a:path w="3456304" h="2552700">
                <a:moveTo>
                  <a:pt x="0" y="1276199"/>
                </a:moveTo>
                <a:lnTo>
                  <a:pt x="638099" y="0"/>
                </a:lnTo>
                <a:lnTo>
                  <a:pt x="2817900" y="0"/>
                </a:lnTo>
                <a:lnTo>
                  <a:pt x="3455999" y="1276199"/>
                </a:lnTo>
                <a:lnTo>
                  <a:pt x="2817900" y="2552398"/>
                </a:lnTo>
                <a:lnTo>
                  <a:pt x="638099" y="2552398"/>
                </a:lnTo>
                <a:lnTo>
                  <a:pt x="0" y="127619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22" name="object 6"/>
          <p:cNvSpPr/>
          <p:nvPr/>
        </p:nvSpPr>
        <p:spPr>
          <a:xfrm>
            <a:off x="331920" y="3247200"/>
            <a:ext cx="2763360" cy="33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  <a:spcBef>
                <a:spcPts val="99"/>
              </a:spcBef>
              <a:tabLst>
                <a:tab algn="l" pos="0"/>
              </a:tabLst>
            </a:pPr>
            <a:endParaRPr b="0" lang="ru-RU" sz="2200" spc="-1" strike="noStrike">
              <a:solidFill>
                <a:srgbClr val="000000"/>
              </a:solidFill>
              <a:latin typeface="Microsoft Sans Serif"/>
              <a:ea typeface="Arial"/>
            </a:endParaRPr>
          </a:p>
        </p:txBody>
      </p:sp>
      <p:sp>
        <p:nvSpPr>
          <p:cNvPr id="623" name="TextBox 14"/>
          <p:cNvSpPr/>
          <p:nvPr/>
        </p:nvSpPr>
        <p:spPr>
          <a:xfrm>
            <a:off x="1006200" y="1323720"/>
            <a:ext cx="3288240" cy="484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5 классы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22.04.- русский язык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25.04. – математика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18.04.- один из предметов: история, литература,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английский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14.04.- один из предметов: география, биология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4" name="TextBox 12"/>
          <p:cNvSpPr/>
          <p:nvPr/>
        </p:nvSpPr>
        <p:spPr>
          <a:xfrm>
            <a:off x="6294960" y="1323720"/>
            <a:ext cx="4240080" cy="374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6 классы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15.04. – русский язык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23.04.- математика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25.04. – один из предметов: история, литература, обществознание, английский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29.04. – один из предметов: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география, биология 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object 2"/>
          <p:cNvSpPr/>
          <p:nvPr/>
        </p:nvSpPr>
        <p:spPr>
          <a:xfrm>
            <a:off x="723240" y="1697400"/>
            <a:ext cx="4286520" cy="3733560"/>
          </a:xfrm>
          <a:custGeom>
            <a:avLst/>
            <a:gdLst>
              <a:gd name="textAreaLeft" fmla="*/ 0 w 4286520"/>
              <a:gd name="textAreaRight" fmla="*/ 4287240 w 4286520"/>
              <a:gd name="textAreaTop" fmla="*/ 0 h 3733560"/>
              <a:gd name="textAreaBottom" fmla="*/ 3734280 h 3733560"/>
            </a:gdLst>
            <a:ahLst/>
            <a:rect l="textAreaLeft" t="textAreaTop" r="textAreaRight" b="textAreaBottom"/>
            <a:pathLst>
              <a:path w="5038725" h="2552065">
                <a:moveTo>
                  <a:pt x="0" y="1276019"/>
                </a:moveTo>
                <a:lnTo>
                  <a:pt x="638010" y="0"/>
                </a:lnTo>
                <a:lnTo>
                  <a:pt x="4400189" y="0"/>
                </a:lnTo>
                <a:lnTo>
                  <a:pt x="5038199" y="1276019"/>
                </a:lnTo>
                <a:lnTo>
                  <a:pt x="4400189" y="2552038"/>
                </a:lnTo>
                <a:lnTo>
                  <a:pt x="638010" y="2552038"/>
                </a:lnTo>
                <a:lnTo>
                  <a:pt x="0" y="127601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26" name="PlaceHolder 1"/>
          <p:cNvSpPr>
            <a:spLocks noGrp="1"/>
          </p:cNvSpPr>
          <p:nvPr>
            <p:ph type="title"/>
          </p:nvPr>
        </p:nvSpPr>
        <p:spPr>
          <a:xfrm>
            <a:off x="202680" y="73800"/>
            <a:ext cx="11575800" cy="123156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1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График проведения ВПР в гимназии</a:t>
            </a:r>
            <a:br>
              <a:rPr sz="3600"/>
            </a:br>
            <a:r>
              <a:rPr b="1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5 - 8, 10 классы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27" name="object 6"/>
          <p:cNvSpPr/>
          <p:nvPr/>
        </p:nvSpPr>
        <p:spPr>
          <a:xfrm>
            <a:off x="345960" y="3180600"/>
            <a:ext cx="2763360" cy="33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  <a:spcBef>
                <a:spcPts val="99"/>
              </a:spcBef>
              <a:tabLst>
                <a:tab algn="l" pos="0"/>
              </a:tabLst>
            </a:pPr>
            <a:endParaRPr b="0" lang="ru-RU" sz="2200" spc="-1" strike="noStrike">
              <a:solidFill>
                <a:srgbClr val="000000"/>
              </a:solidFill>
              <a:latin typeface="Microsoft Sans Serif"/>
              <a:ea typeface="Arial"/>
            </a:endParaRPr>
          </a:p>
        </p:txBody>
      </p:sp>
      <p:sp>
        <p:nvSpPr>
          <p:cNvPr id="628" name="object 8"/>
          <p:cNvSpPr/>
          <p:nvPr/>
        </p:nvSpPr>
        <p:spPr>
          <a:xfrm>
            <a:off x="6595560" y="1655640"/>
            <a:ext cx="5107320" cy="3988440"/>
          </a:xfrm>
          <a:custGeom>
            <a:avLst/>
            <a:gdLst>
              <a:gd name="textAreaLeft" fmla="*/ 0 w 5107320"/>
              <a:gd name="textAreaRight" fmla="*/ 5108040 w 5107320"/>
              <a:gd name="textAreaTop" fmla="*/ 0 h 3988440"/>
              <a:gd name="textAreaBottom" fmla="*/ 3989160 h 3988440"/>
            </a:gdLst>
            <a:ahLst/>
            <a:rect l="textAreaLeft" t="textAreaTop" r="textAreaRight" b="textAreaBottom"/>
            <a:pathLst>
              <a:path w="3456304" h="2552700">
                <a:moveTo>
                  <a:pt x="0" y="1276199"/>
                </a:moveTo>
                <a:lnTo>
                  <a:pt x="638099" y="0"/>
                </a:lnTo>
                <a:lnTo>
                  <a:pt x="2817900" y="0"/>
                </a:lnTo>
                <a:lnTo>
                  <a:pt x="3455999" y="1276199"/>
                </a:lnTo>
                <a:lnTo>
                  <a:pt x="2817900" y="2552398"/>
                </a:lnTo>
                <a:lnTo>
                  <a:pt x="638099" y="2552398"/>
                </a:lnTo>
                <a:lnTo>
                  <a:pt x="0" y="127619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29" name="object 9"/>
          <p:cNvSpPr/>
          <p:nvPr/>
        </p:nvSpPr>
        <p:spPr>
          <a:xfrm>
            <a:off x="792000" y="1825920"/>
            <a:ext cx="4149360" cy="30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r>
              <a:rPr b="1" lang="ru-RU" sz="2400" spc="86" strike="noStrike">
                <a:solidFill>
                  <a:srgbClr val="000000"/>
                </a:solidFill>
                <a:latin typeface="arial"/>
                <a:ea typeface="DejaVu Sans"/>
              </a:rPr>
              <a:t>7 классы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r>
              <a:rPr b="0" lang="ru-RU" sz="2400" spc="86" strike="noStrike">
                <a:solidFill>
                  <a:srgbClr val="000000"/>
                </a:solidFill>
                <a:latin typeface="arial"/>
                <a:ea typeface="DejaVu Sans"/>
              </a:rPr>
              <a:t>17.04.- русский язык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r>
              <a:rPr b="0" lang="ru-RU" sz="2400" spc="86" strike="noStrike">
                <a:solidFill>
                  <a:srgbClr val="000000"/>
                </a:solidFill>
                <a:latin typeface="arial"/>
                <a:ea typeface="DejaVu Sans"/>
              </a:rPr>
              <a:t>23.04. –  математика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r>
              <a:rPr b="0" lang="ru-RU" sz="2400" spc="86" strike="noStrike">
                <a:solidFill>
                  <a:srgbClr val="000000"/>
                </a:solidFill>
                <a:latin typeface="arial"/>
                <a:ea typeface="DejaVu Sans"/>
              </a:rPr>
              <a:t>28.04.- 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один из предметов: история, литература, обществознание, английский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25.04. - один из предметов: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география, биология, информатика, физика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0" name="TextBox 12"/>
          <p:cNvSpPr/>
          <p:nvPr/>
        </p:nvSpPr>
        <p:spPr>
          <a:xfrm>
            <a:off x="6999120" y="1750680"/>
            <a:ext cx="4299840" cy="447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8 классы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18.04. – русский язык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22.04.- математика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24.04.- 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один из предметов: история, литература, обществознание, английский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29.04. - один из предметов: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география, биология, информатика, физика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object 2"/>
          <p:cNvSpPr/>
          <p:nvPr/>
        </p:nvSpPr>
        <p:spPr>
          <a:xfrm>
            <a:off x="6255360" y="1635120"/>
            <a:ext cx="5806440" cy="4383000"/>
          </a:xfrm>
          <a:custGeom>
            <a:avLst/>
            <a:gdLst>
              <a:gd name="textAreaLeft" fmla="*/ 0 w 5806440"/>
              <a:gd name="textAreaRight" fmla="*/ 5807160 w 5806440"/>
              <a:gd name="textAreaTop" fmla="*/ 0 h 4383000"/>
              <a:gd name="textAreaBottom" fmla="*/ 4383720 h 4383000"/>
            </a:gdLst>
            <a:ahLst/>
            <a:rect l="textAreaLeft" t="textAreaTop" r="textAreaRight" b="textAreaBottom"/>
            <a:pathLst>
              <a:path w="5038725" h="2552065">
                <a:moveTo>
                  <a:pt x="0" y="1276019"/>
                </a:moveTo>
                <a:lnTo>
                  <a:pt x="638010" y="0"/>
                </a:lnTo>
                <a:lnTo>
                  <a:pt x="4400189" y="0"/>
                </a:lnTo>
                <a:lnTo>
                  <a:pt x="5038199" y="1276019"/>
                </a:lnTo>
                <a:lnTo>
                  <a:pt x="4400189" y="2552038"/>
                </a:lnTo>
                <a:lnTo>
                  <a:pt x="638010" y="2552038"/>
                </a:lnTo>
                <a:lnTo>
                  <a:pt x="0" y="127601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32" name="PlaceHolder 1"/>
          <p:cNvSpPr>
            <a:spLocks noGrp="1"/>
          </p:cNvSpPr>
          <p:nvPr>
            <p:ph type="title"/>
          </p:nvPr>
        </p:nvSpPr>
        <p:spPr>
          <a:xfrm>
            <a:off x="241920" y="60120"/>
            <a:ext cx="11575800" cy="123156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1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График проведения ВПР в гимназии</a:t>
            </a:r>
            <a:br>
              <a:rPr sz="3600"/>
            </a:br>
            <a:r>
              <a:rPr b="1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5 – 8, 10 классы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33" name="object 6"/>
          <p:cNvSpPr/>
          <p:nvPr/>
        </p:nvSpPr>
        <p:spPr>
          <a:xfrm>
            <a:off x="345960" y="3180600"/>
            <a:ext cx="2763360" cy="33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  <a:spcBef>
                <a:spcPts val="99"/>
              </a:spcBef>
              <a:tabLst>
                <a:tab algn="l" pos="0"/>
              </a:tabLst>
            </a:pPr>
            <a:endParaRPr b="0" lang="ru-RU" sz="2200" spc="-1" strike="noStrike">
              <a:solidFill>
                <a:srgbClr val="000000"/>
              </a:solidFill>
              <a:latin typeface="Microsoft Sans Serif"/>
              <a:ea typeface="Arial"/>
            </a:endParaRPr>
          </a:p>
        </p:txBody>
      </p:sp>
      <p:sp>
        <p:nvSpPr>
          <p:cNvPr id="634" name="TextBox 12"/>
          <p:cNvSpPr/>
          <p:nvPr/>
        </p:nvSpPr>
        <p:spPr>
          <a:xfrm>
            <a:off x="555480" y="1913760"/>
            <a:ext cx="5238000" cy="368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10 классы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25.04. – русский язык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30.04.- математика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17.04.,28.04.- 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география, история, биология, химия, обществознание, физика, литература, английский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(</a:t>
            </a:r>
            <a:r>
              <a:rPr b="0" lang="ru-RU" sz="2200" spc="-1" strike="noStrike">
                <a:solidFill>
                  <a:srgbClr val="000000"/>
                </a:solidFill>
                <a:latin typeface="Arial"/>
                <a:ea typeface="DejaVu Sans"/>
              </a:rPr>
              <a:t>для каждого класса по двум учебным предметам на основе случайного выбора)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5" name="TextBox 1"/>
          <p:cNvSpPr/>
          <p:nvPr/>
        </p:nvSpPr>
        <p:spPr>
          <a:xfrm>
            <a:off x="6669360" y="2307600"/>
            <a:ext cx="4978440" cy="228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Ознакомиться с </a:t>
            </a: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описанием и образцами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 проверочных работ можно на сайте ФГБУ "ФИОКО" по ссылке </a:t>
            </a:r>
            <a:r>
              <a:rPr b="0" lang="en-US" sz="2400" spc="-1" strike="noStrike">
                <a:solidFill>
                  <a:srgbClr val="0563c1"/>
                </a:solidFill>
                <a:latin typeface="Arial"/>
                <a:ea typeface="DejaVu Sans"/>
                <a:hlinkClick r:id="rId1"/>
              </a:rPr>
              <a:t>https://fioco.ru/obraztsi_i_opisaniya_vpr_2025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6" name="object 2"/>
          <p:cNvSpPr/>
          <p:nvPr/>
        </p:nvSpPr>
        <p:spPr>
          <a:xfrm>
            <a:off x="217800" y="1685520"/>
            <a:ext cx="5806440" cy="4178880"/>
          </a:xfrm>
          <a:custGeom>
            <a:avLst/>
            <a:gdLst>
              <a:gd name="textAreaLeft" fmla="*/ 0 w 5806440"/>
              <a:gd name="textAreaRight" fmla="*/ 5807160 w 5806440"/>
              <a:gd name="textAreaTop" fmla="*/ 0 h 4178880"/>
              <a:gd name="textAreaBottom" fmla="*/ 4179600 h 4178880"/>
            </a:gdLst>
            <a:ahLst/>
            <a:rect l="textAreaLeft" t="textAreaTop" r="textAreaRight" b="textAreaBottom"/>
            <a:pathLst>
              <a:path w="5038725" h="2552065">
                <a:moveTo>
                  <a:pt x="0" y="1276019"/>
                </a:moveTo>
                <a:lnTo>
                  <a:pt x="638010" y="0"/>
                </a:lnTo>
                <a:lnTo>
                  <a:pt x="4400189" y="0"/>
                </a:lnTo>
                <a:lnTo>
                  <a:pt x="5038199" y="1276019"/>
                </a:lnTo>
                <a:lnTo>
                  <a:pt x="4400189" y="2552038"/>
                </a:lnTo>
                <a:lnTo>
                  <a:pt x="638010" y="2552038"/>
                </a:lnTo>
                <a:lnTo>
                  <a:pt x="0" y="127601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object 2"/>
          <p:cNvSpPr/>
          <p:nvPr/>
        </p:nvSpPr>
        <p:spPr>
          <a:xfrm>
            <a:off x="1398960" y="1648440"/>
            <a:ext cx="3969720" cy="3733560"/>
          </a:xfrm>
          <a:custGeom>
            <a:avLst/>
            <a:gdLst>
              <a:gd name="textAreaLeft" fmla="*/ 0 w 3969720"/>
              <a:gd name="textAreaRight" fmla="*/ 3970080 w 3969720"/>
              <a:gd name="textAreaTop" fmla="*/ 0 h 3733560"/>
              <a:gd name="textAreaBottom" fmla="*/ 3734280 h 3733560"/>
            </a:gdLst>
            <a:ahLst/>
            <a:rect l="textAreaLeft" t="textAreaTop" r="textAreaRight" b="textAreaBottom"/>
            <a:pathLst>
              <a:path w="5038725" h="2552065">
                <a:moveTo>
                  <a:pt x="0" y="1276019"/>
                </a:moveTo>
                <a:lnTo>
                  <a:pt x="638010" y="0"/>
                </a:lnTo>
                <a:lnTo>
                  <a:pt x="4400189" y="0"/>
                </a:lnTo>
                <a:lnTo>
                  <a:pt x="5038199" y="1276019"/>
                </a:lnTo>
                <a:lnTo>
                  <a:pt x="4400189" y="2552038"/>
                </a:lnTo>
                <a:lnTo>
                  <a:pt x="638010" y="2552038"/>
                </a:lnTo>
                <a:lnTo>
                  <a:pt x="0" y="127601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38" name="PlaceHolder 1"/>
          <p:cNvSpPr>
            <a:spLocks noGrp="1"/>
          </p:cNvSpPr>
          <p:nvPr>
            <p:ph type="title"/>
          </p:nvPr>
        </p:nvSpPr>
        <p:spPr>
          <a:xfrm>
            <a:off x="186480" y="61200"/>
            <a:ext cx="11575800" cy="123156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1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Защита индивидуального проекта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39" name="object 6"/>
          <p:cNvSpPr/>
          <p:nvPr/>
        </p:nvSpPr>
        <p:spPr>
          <a:xfrm>
            <a:off x="345960" y="3180600"/>
            <a:ext cx="2763360" cy="33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  <a:spcBef>
                <a:spcPts val="99"/>
              </a:spcBef>
              <a:tabLst>
                <a:tab algn="l" pos="0"/>
              </a:tabLst>
            </a:pPr>
            <a:endParaRPr b="0" lang="ru-RU" sz="2200" spc="-1" strike="noStrike">
              <a:solidFill>
                <a:srgbClr val="000000"/>
              </a:solidFill>
              <a:latin typeface="Microsoft Sans Serif"/>
              <a:ea typeface="Arial"/>
            </a:endParaRPr>
          </a:p>
        </p:txBody>
      </p:sp>
      <p:sp>
        <p:nvSpPr>
          <p:cNvPr id="640" name="object 8"/>
          <p:cNvSpPr/>
          <p:nvPr/>
        </p:nvSpPr>
        <p:spPr>
          <a:xfrm>
            <a:off x="6289200" y="1648440"/>
            <a:ext cx="4008600" cy="3733560"/>
          </a:xfrm>
          <a:custGeom>
            <a:avLst/>
            <a:gdLst>
              <a:gd name="textAreaLeft" fmla="*/ 0 w 4008600"/>
              <a:gd name="textAreaRight" fmla="*/ 4009320 w 4008600"/>
              <a:gd name="textAreaTop" fmla="*/ 0 h 3733560"/>
              <a:gd name="textAreaBottom" fmla="*/ 3734280 h 3733560"/>
            </a:gdLst>
            <a:ahLst/>
            <a:rect l="textAreaLeft" t="textAreaTop" r="textAreaRight" b="textAreaBottom"/>
            <a:pathLst>
              <a:path w="3456304" h="2552700">
                <a:moveTo>
                  <a:pt x="0" y="1276199"/>
                </a:moveTo>
                <a:lnTo>
                  <a:pt x="638099" y="0"/>
                </a:lnTo>
                <a:lnTo>
                  <a:pt x="2817900" y="0"/>
                </a:lnTo>
                <a:lnTo>
                  <a:pt x="3455999" y="1276199"/>
                </a:lnTo>
                <a:lnTo>
                  <a:pt x="2817900" y="2552398"/>
                </a:lnTo>
                <a:lnTo>
                  <a:pt x="638099" y="2552398"/>
                </a:lnTo>
                <a:lnTo>
                  <a:pt x="0" y="127619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41" name="object 9"/>
          <p:cNvSpPr/>
          <p:nvPr/>
        </p:nvSpPr>
        <p:spPr>
          <a:xfrm>
            <a:off x="6403320" y="1851840"/>
            <a:ext cx="3649680" cy="3194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r>
              <a:rPr b="1" lang="ru-RU" sz="2800" spc="86" strike="noStrike">
                <a:solidFill>
                  <a:srgbClr val="000000"/>
                </a:solidFill>
                <a:latin typeface="arial"/>
                <a:ea typeface="Arial"/>
              </a:rPr>
              <a:t>10 классы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r>
              <a:rPr b="0" lang="ru-RU" sz="2800" spc="86" strike="noStrike">
                <a:solidFill>
                  <a:srgbClr val="000000"/>
                </a:solidFill>
                <a:latin typeface="arial"/>
                <a:ea typeface="Arial"/>
              </a:rPr>
              <a:t>22.03.- 01.04. – экспертиза работ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r>
              <a:rPr b="0" lang="ru-RU" sz="2800" spc="86" strike="noStrike" u="sng">
                <a:solidFill>
                  <a:srgbClr val="000000"/>
                </a:solidFill>
                <a:uFillTx/>
                <a:latin typeface="arial"/>
                <a:ea typeface="Arial"/>
              </a:rPr>
              <a:t>11 АПРЕЛЯ – защита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r>
              <a:rPr b="0" lang="ru-RU" sz="2400" spc="86" strike="noStrike">
                <a:solidFill>
                  <a:srgbClr val="000000"/>
                </a:solidFill>
                <a:latin typeface="arial"/>
                <a:ea typeface="DejaVu Sans"/>
              </a:rPr>
              <a:t>РЕЗЕРВНЫЕ ДНИ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  <a:tabLst>
                <a:tab algn="l" pos="0"/>
              </a:tabLst>
            </a:pPr>
            <a:r>
              <a:rPr b="0" lang="ru-RU" sz="2800" spc="86" strike="noStrike">
                <a:solidFill>
                  <a:srgbClr val="000000"/>
                </a:solidFill>
                <a:latin typeface="arial"/>
                <a:ea typeface="DejaVu Sans"/>
              </a:rPr>
              <a:t>12.05.-16.05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2" name="TextBox 14"/>
          <p:cNvSpPr/>
          <p:nvPr/>
        </p:nvSpPr>
        <p:spPr>
          <a:xfrm>
            <a:off x="180000" y="1980000"/>
            <a:ext cx="3599640" cy="82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3" name="TextBox 12"/>
          <p:cNvSpPr/>
          <p:nvPr/>
        </p:nvSpPr>
        <p:spPr>
          <a:xfrm>
            <a:off x="1398960" y="1673640"/>
            <a:ext cx="3779640" cy="283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ru-RU" sz="3000" spc="-1" strike="noStrike">
                <a:solidFill>
                  <a:srgbClr val="000000"/>
                </a:solidFill>
                <a:latin typeface="arial"/>
                <a:ea typeface="Arial"/>
              </a:rPr>
              <a:t>9 классы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3000" spc="-1" strike="noStrike" u="sng">
                <a:solidFill>
                  <a:srgbClr val="000000"/>
                </a:solidFill>
                <a:uFillTx/>
                <a:latin typeface="arial"/>
                <a:ea typeface="Arial"/>
              </a:rPr>
              <a:t>АПРЕЛЬ-МАЙ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ru-RU" sz="3000" spc="-1" strike="noStrike">
                <a:solidFill>
                  <a:srgbClr val="000000"/>
                </a:solidFill>
                <a:latin typeface="arial"/>
                <a:ea typeface="DejaVu Sans"/>
              </a:rPr>
              <a:t>В рамках учебных предметов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PlaceHolder 1"/>
          <p:cNvSpPr>
            <a:spLocks noGrp="1"/>
          </p:cNvSpPr>
          <p:nvPr>
            <p:ph type="title"/>
          </p:nvPr>
        </p:nvSpPr>
        <p:spPr>
          <a:xfrm>
            <a:off x="894240" y="246240"/>
            <a:ext cx="10512360" cy="1323720"/>
          </a:xfrm>
          <a:prstGeom prst="rect">
            <a:avLst/>
          </a:prstGeom>
          <a:noFill/>
          <a:ln w="0">
            <a:noFill/>
          </a:ln>
        </p:spPr>
        <p:txBody>
          <a:bodyPr lIns="0" rIns="0" tIns="38880" bIns="0" anchor="ctr">
            <a:noAutofit/>
          </a:bodyPr>
          <a:p>
            <a:pPr indent="0" algn="ctr" defTabSz="914400">
              <a:lnSpc>
                <a:spcPct val="93000"/>
              </a:lnSpc>
              <a:buNone/>
              <a:tabLst>
                <a:tab algn="l" pos="0"/>
                <a:tab algn="l" pos="723960"/>
                <a:tab algn="l" pos="1447920"/>
                <a:tab algn="l" pos="2171520"/>
                <a:tab algn="l" pos="2895120"/>
                <a:tab algn="l" pos="3619080"/>
                <a:tab algn="l" pos="4343040"/>
                <a:tab algn="l" pos="5067000"/>
                <a:tab algn="l" pos="5790600"/>
                <a:tab algn="l" pos="6514560"/>
                <a:tab algn="l" pos="7238160"/>
                <a:tab algn="l" pos="7962120"/>
                <a:tab algn="l" pos="8686080"/>
                <a:tab algn="l" pos="9409680"/>
                <a:tab algn="l" pos="10133640"/>
                <a:tab algn="l" pos="10332000"/>
                <a:tab algn="l" pos="10781280"/>
              </a:tabLst>
            </a:pPr>
            <a:r>
              <a:rPr b="1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Профильные 10-ые классы в</a:t>
            </a:r>
            <a:br>
              <a:rPr sz="4400"/>
            </a:br>
            <a:r>
              <a:rPr b="1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2025-2026 учебном году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45" name="TextBox 1151446575"/>
          <p:cNvSpPr/>
          <p:nvPr/>
        </p:nvSpPr>
        <p:spPr>
          <a:xfrm>
            <a:off x="858240" y="2143440"/>
            <a:ext cx="10375560" cy="357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  <a:ea typeface="DejaVu Sans"/>
            </a:endParaRPr>
          </a:p>
        </p:txBody>
      </p:sp>
      <p:graphicFrame>
        <p:nvGraphicFramePr>
          <p:cNvPr id="646" name="Диаграмма 744701460"/>
          <p:cNvGraphicFramePr/>
          <p:nvPr/>
        </p:nvGraphicFramePr>
        <p:xfrm>
          <a:off x="894240" y="1827360"/>
          <a:ext cx="10512360" cy="4401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" name="Рисунок 1" descr=""/>
          <p:cNvPicPr/>
          <p:nvPr/>
        </p:nvPicPr>
        <p:blipFill>
          <a:blip r:embed="rId1"/>
          <a:stretch/>
        </p:blipFill>
        <p:spPr>
          <a:xfrm>
            <a:off x="1653120" y="0"/>
            <a:ext cx="8882280" cy="1804320"/>
          </a:xfrm>
          <a:prstGeom prst="rect">
            <a:avLst/>
          </a:prstGeom>
          <a:ln w="0">
            <a:noFill/>
          </a:ln>
        </p:spPr>
      </p:pic>
      <p:sp>
        <p:nvSpPr>
          <p:cNvPr id="648" name="PlaceHolder 1"/>
          <p:cNvSpPr>
            <a:spLocks noGrp="1"/>
          </p:cNvSpPr>
          <p:nvPr>
            <p:ph type="title"/>
          </p:nvPr>
        </p:nvSpPr>
        <p:spPr>
          <a:xfrm>
            <a:off x="242640" y="115920"/>
            <a:ext cx="10795320" cy="148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0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49" name="PlaceHolder 2"/>
          <p:cNvSpPr>
            <a:spLocks noGrp="1"/>
          </p:cNvSpPr>
          <p:nvPr>
            <p:ph type="subTitle"/>
          </p:nvPr>
        </p:nvSpPr>
        <p:spPr>
          <a:xfrm>
            <a:off x="609480" y="1605240"/>
            <a:ext cx="10969560" cy="3974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  <a:ea typeface="DejaVu Sans"/>
            </a:endParaRPr>
          </a:p>
        </p:txBody>
      </p:sp>
      <p:graphicFrame>
        <p:nvGraphicFramePr>
          <p:cNvPr id="650" name="Диаграмма 853457710"/>
          <p:cNvGraphicFramePr/>
          <p:nvPr/>
        </p:nvGraphicFramePr>
        <p:xfrm>
          <a:off x="609480" y="1646280"/>
          <a:ext cx="10969560" cy="4601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TextBox 1"/>
          <p:cNvSpPr/>
          <p:nvPr/>
        </p:nvSpPr>
        <p:spPr>
          <a:xfrm>
            <a:off x="4320000" y="363960"/>
            <a:ext cx="40863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Повестка дня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7" name="TextBox 2"/>
          <p:cNvSpPr/>
          <p:nvPr/>
        </p:nvSpPr>
        <p:spPr>
          <a:xfrm>
            <a:off x="550440" y="1931400"/>
            <a:ext cx="10748520" cy="682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Окончание четверти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Бюджет на 2025 год (ремонт, обеспеченность учебниками)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Сохранность школьного имущества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 </a:t>
            </a: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Об организации учебного процесса(олимпиада, ВПР, профильные классы)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 </a:t>
            </a: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Безопасность в ОУ (экскурсии, опоздания, внешний вид обучающихся)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Правила пользования имуществом школьной библиотеки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Занятость обучающихся в Кванториуме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Краткосрочные курсы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PlaceHolder 1"/>
          <p:cNvSpPr>
            <a:spLocks noGrp="1"/>
          </p:cNvSpPr>
          <p:nvPr>
            <p:ph type="title"/>
          </p:nvPr>
        </p:nvSpPr>
        <p:spPr>
          <a:xfrm>
            <a:off x="838080" y="160560"/>
            <a:ext cx="10512360" cy="13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  <a:tab algn="l" pos="723960"/>
                <a:tab algn="l" pos="1447920"/>
                <a:tab algn="l" pos="2171520"/>
                <a:tab algn="l" pos="2895120"/>
                <a:tab algn="l" pos="3619080"/>
                <a:tab algn="l" pos="4343040"/>
                <a:tab algn="l" pos="5067000"/>
                <a:tab algn="l" pos="5790600"/>
                <a:tab algn="l" pos="6514560"/>
                <a:tab algn="l" pos="7238160"/>
                <a:tab algn="l" pos="7962120"/>
                <a:tab algn="l" pos="8686080"/>
                <a:tab algn="l" pos="9409680"/>
                <a:tab algn="l" pos="10133640"/>
                <a:tab algn="l" pos="10332000"/>
                <a:tab algn="l" pos="10781280"/>
              </a:tabLst>
            </a:pPr>
            <a:r>
              <a:rPr b="1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Профильные 10-ые классы в</a:t>
            </a:r>
            <a:br>
              <a:rPr sz="4400"/>
            </a:br>
            <a:r>
              <a:rPr b="1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2025-2026 учебном году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52" name="Прямоугольник 50"/>
          <p:cNvSpPr/>
          <p:nvPr/>
        </p:nvSpPr>
        <p:spPr>
          <a:xfrm>
            <a:off x="787320" y="1653120"/>
            <a:ext cx="10512360" cy="520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69840" bIns="45000" anchor="t">
            <a:noAutofit/>
          </a:bodyPr>
          <a:p>
            <a:pPr marL="216000" indent="-216000"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Количество классов – 2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План приема - 50 человек (по 25 человек в классе)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10 «А» - на </a:t>
            </a:r>
            <a:r>
              <a:rPr b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углубленном уровне</a:t>
            </a: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 изучаются предметы: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723960"/>
                <a:tab algn="l" pos="1447920"/>
                <a:tab algn="l" pos="2171520"/>
                <a:tab algn="l" pos="2895120"/>
                <a:tab algn="l" pos="3619080"/>
                <a:tab algn="l" pos="4343040"/>
                <a:tab algn="l" pos="5067000"/>
                <a:tab algn="l" pos="5790600"/>
                <a:tab algn="l" pos="6514560"/>
                <a:tab algn="l" pos="7238160"/>
                <a:tab algn="l" pos="7962120"/>
                <a:tab algn="l" pos="8686080"/>
                <a:tab algn="l" pos="9409680"/>
                <a:tab algn="l" pos="10133640"/>
                <a:tab algn="l" pos="10332000"/>
                <a:tab algn="l" pos="1078128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«Математика», «Информатика»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723960"/>
                <a:tab algn="l" pos="1447920"/>
                <a:tab algn="l" pos="2171520"/>
                <a:tab algn="l" pos="2895120"/>
                <a:tab algn="l" pos="3619080"/>
                <a:tab algn="l" pos="4343040"/>
                <a:tab algn="l" pos="5067000"/>
                <a:tab algn="l" pos="5790600"/>
                <a:tab algn="l" pos="6514560"/>
                <a:tab algn="l" pos="7238160"/>
                <a:tab algn="l" pos="7962120"/>
                <a:tab algn="l" pos="8686080"/>
                <a:tab algn="l" pos="9409680"/>
                <a:tab algn="l" pos="10133640"/>
                <a:tab algn="l" pos="10332000"/>
                <a:tab algn="l" pos="1078128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«Математика», «Физика»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tabLst>
                <a:tab algn="l" pos="0"/>
                <a:tab algn="l" pos="723960"/>
                <a:tab algn="l" pos="1447920"/>
                <a:tab algn="l" pos="2171520"/>
                <a:tab algn="l" pos="2895120"/>
                <a:tab algn="l" pos="3619080"/>
                <a:tab algn="l" pos="4343040"/>
                <a:tab algn="l" pos="5067000"/>
                <a:tab algn="l" pos="5790600"/>
                <a:tab algn="l" pos="6514560"/>
                <a:tab algn="l" pos="7238160"/>
                <a:tab algn="l" pos="7962120"/>
                <a:tab algn="l" pos="8686080"/>
                <a:tab algn="l" pos="9409680"/>
                <a:tab algn="l" pos="10133640"/>
                <a:tab algn="l" pos="10332000"/>
                <a:tab algn="l" pos="1078128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10 «Б» - на </a:t>
            </a:r>
            <a:r>
              <a:rPr b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углубленном уровне</a:t>
            </a: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 изучаются предметы: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723960"/>
                <a:tab algn="l" pos="1447920"/>
                <a:tab algn="l" pos="2171520"/>
                <a:tab algn="l" pos="2895120"/>
                <a:tab algn="l" pos="3619080"/>
                <a:tab algn="l" pos="4343040"/>
                <a:tab algn="l" pos="5067000"/>
                <a:tab algn="l" pos="5790600"/>
                <a:tab algn="l" pos="6514560"/>
                <a:tab algn="l" pos="7238160"/>
                <a:tab algn="l" pos="7962120"/>
                <a:tab algn="l" pos="8686080"/>
                <a:tab algn="l" pos="9409680"/>
                <a:tab algn="l" pos="10133640"/>
                <a:tab algn="l" pos="10332000"/>
                <a:tab algn="l" pos="1078128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«Химия», «Биология»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723960"/>
                <a:tab algn="l" pos="1447920"/>
                <a:tab algn="l" pos="2171520"/>
                <a:tab algn="l" pos="2895120"/>
                <a:tab algn="l" pos="3619080"/>
                <a:tab algn="l" pos="4343040"/>
                <a:tab algn="l" pos="5067000"/>
                <a:tab algn="l" pos="5790600"/>
                <a:tab algn="l" pos="6514560"/>
                <a:tab algn="l" pos="7238160"/>
                <a:tab algn="l" pos="7962120"/>
                <a:tab algn="l" pos="8686080"/>
                <a:tab algn="l" pos="9409680"/>
                <a:tab algn="l" pos="10133640"/>
                <a:tab algn="l" pos="10332000"/>
                <a:tab algn="l" pos="1078128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«Обществознание», «Английский язык»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tabLst>
                <a:tab algn="l" pos="0"/>
                <a:tab algn="l" pos="723960"/>
                <a:tab algn="l" pos="1447920"/>
                <a:tab algn="l" pos="2171520"/>
                <a:tab algn="l" pos="2895120"/>
                <a:tab algn="l" pos="3619080"/>
                <a:tab algn="l" pos="4343040"/>
                <a:tab algn="l" pos="5067000"/>
                <a:tab algn="l" pos="5790600"/>
                <a:tab algn="l" pos="6514560"/>
                <a:tab algn="l" pos="7238160"/>
                <a:tab algn="l" pos="7962120"/>
                <a:tab algn="l" pos="8686080"/>
                <a:tab algn="l" pos="9409680"/>
                <a:tab algn="l" pos="10133640"/>
                <a:tab algn="l" pos="10332000"/>
                <a:tab algn="l" pos="1078128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93000"/>
              </a:lnSpc>
              <a:spcBef>
                <a:spcPts val="1199"/>
              </a:spcBef>
              <a:spcAft>
                <a:spcPts val="1001"/>
              </a:spcAft>
              <a:tabLst>
                <a:tab algn="l" pos="0"/>
                <a:tab algn="l" pos="723960"/>
                <a:tab algn="l" pos="1447920"/>
                <a:tab algn="l" pos="2171520"/>
                <a:tab algn="l" pos="2895120"/>
                <a:tab algn="l" pos="3619080"/>
                <a:tab algn="l" pos="4343040"/>
                <a:tab algn="l" pos="5067000"/>
                <a:tab algn="l" pos="5790600"/>
                <a:tab algn="l" pos="6514560"/>
                <a:tab algn="l" pos="7238160"/>
                <a:tab algn="l" pos="7962120"/>
                <a:tab algn="l" pos="8686080"/>
                <a:tab algn="l" pos="9409680"/>
                <a:tab algn="l" pos="10133640"/>
                <a:tab algn="l" pos="10332000"/>
                <a:tab algn="l" pos="10781280"/>
              </a:tabLst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PlaceHolder 1"/>
          <p:cNvSpPr>
            <a:spLocks noGrp="1"/>
          </p:cNvSpPr>
          <p:nvPr>
            <p:ph type="title"/>
          </p:nvPr>
        </p:nvSpPr>
        <p:spPr>
          <a:xfrm>
            <a:off x="838080" y="160560"/>
            <a:ext cx="10510920" cy="132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chemeClr val="dk1"/>
              </a:solidFill>
              <a:latin typeface="Arial"/>
              <a:ea typeface="DejaVu Sans"/>
            </a:endParaRPr>
          </a:p>
        </p:txBody>
      </p:sp>
      <p:sp>
        <p:nvSpPr>
          <p:cNvPr id="654" name="PlaceHolder 2"/>
          <p:cNvSpPr>
            <a:spLocks noGrp="1"/>
          </p:cNvSpPr>
          <p:nvPr>
            <p:ph type="subTitle"/>
          </p:nvPr>
        </p:nvSpPr>
        <p:spPr>
          <a:xfrm>
            <a:off x="609480" y="1605240"/>
            <a:ext cx="10969560" cy="3974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  <a:ea typeface="DejaVu Sans"/>
            </a:endParaRPr>
          </a:p>
        </p:txBody>
      </p:sp>
      <p:pic>
        <p:nvPicPr>
          <p:cNvPr id="655" name="Рисунок 788055221" descr=""/>
          <p:cNvPicPr/>
          <p:nvPr/>
        </p:nvPicPr>
        <p:blipFill>
          <a:blip r:embed="rId1"/>
          <a:srcRect l="28911" t="31511" r="27545" b="40737"/>
          <a:stretch/>
        </p:blipFill>
        <p:spPr>
          <a:xfrm>
            <a:off x="149400" y="160560"/>
            <a:ext cx="11821680" cy="5992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PlaceHolder 1"/>
          <p:cNvSpPr>
            <a:spLocks noGrp="1"/>
          </p:cNvSpPr>
          <p:nvPr>
            <p:ph type="title"/>
          </p:nvPr>
        </p:nvSpPr>
        <p:spPr>
          <a:xfrm>
            <a:off x="838080" y="160560"/>
            <a:ext cx="10510920" cy="132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chemeClr val="dk1"/>
              </a:solidFill>
              <a:latin typeface="Arial"/>
              <a:ea typeface="DejaVu Sans"/>
            </a:endParaRPr>
          </a:p>
        </p:txBody>
      </p:sp>
      <p:sp>
        <p:nvSpPr>
          <p:cNvPr id="657" name="PlaceHolder 2"/>
          <p:cNvSpPr>
            <a:spLocks noGrp="1"/>
          </p:cNvSpPr>
          <p:nvPr>
            <p:ph type="subTitle"/>
          </p:nvPr>
        </p:nvSpPr>
        <p:spPr>
          <a:xfrm>
            <a:off x="609480" y="1605240"/>
            <a:ext cx="10969560" cy="3974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  <a:ea typeface="DejaVu Sans"/>
            </a:endParaRPr>
          </a:p>
        </p:txBody>
      </p:sp>
      <p:pic>
        <p:nvPicPr>
          <p:cNvPr id="658" name="Рисунок 1595344156" descr=""/>
          <p:cNvPicPr/>
          <p:nvPr/>
        </p:nvPicPr>
        <p:blipFill>
          <a:blip r:embed="rId1"/>
          <a:srcRect l="28911" t="58762" r="27545" b="9629"/>
          <a:stretch/>
        </p:blipFill>
        <p:spPr>
          <a:xfrm>
            <a:off x="9360" y="598680"/>
            <a:ext cx="12197880" cy="4980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PlaceHolder 1"/>
          <p:cNvSpPr>
            <a:spLocks noGrp="1"/>
          </p:cNvSpPr>
          <p:nvPr>
            <p:ph type="title"/>
          </p:nvPr>
        </p:nvSpPr>
        <p:spPr>
          <a:xfrm>
            <a:off x="838080" y="160560"/>
            <a:ext cx="10510920" cy="132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chemeClr val="dk1"/>
              </a:solidFill>
              <a:latin typeface="Arial"/>
              <a:ea typeface="DejaVu Sans"/>
            </a:endParaRPr>
          </a:p>
        </p:txBody>
      </p:sp>
      <p:sp>
        <p:nvSpPr>
          <p:cNvPr id="660" name="PlaceHolder 2"/>
          <p:cNvSpPr>
            <a:spLocks noGrp="1"/>
          </p:cNvSpPr>
          <p:nvPr>
            <p:ph type="subTitle"/>
          </p:nvPr>
        </p:nvSpPr>
        <p:spPr>
          <a:xfrm>
            <a:off x="609480" y="1605240"/>
            <a:ext cx="10969560" cy="3974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2800" spc="-1" strike="noStrike">
              <a:solidFill>
                <a:schemeClr val="dk1"/>
              </a:solidFill>
              <a:latin typeface="Arial"/>
              <a:ea typeface="DejaVu Sans"/>
            </a:endParaRPr>
          </a:p>
        </p:txBody>
      </p:sp>
      <p:pic>
        <p:nvPicPr>
          <p:cNvPr id="661" name="Рисунок 1437859715" descr=""/>
          <p:cNvPicPr/>
          <p:nvPr/>
        </p:nvPicPr>
        <p:blipFill>
          <a:blip r:embed="rId1"/>
          <a:srcRect l="26515" t="39120" r="27911" b="28711"/>
          <a:stretch/>
        </p:blipFill>
        <p:spPr>
          <a:xfrm>
            <a:off x="23760" y="578520"/>
            <a:ext cx="12142440" cy="5155920"/>
          </a:xfrm>
          <a:prstGeom prst="rect">
            <a:avLst/>
          </a:prstGeom>
          <a:ln w="0">
            <a:noFill/>
          </a:ln>
        </p:spPr>
      </p:pic>
      <p:sp>
        <p:nvSpPr>
          <p:cNvPr id="662" name="Прямоугольник 1530933966"/>
          <p:cNvSpPr/>
          <p:nvPr/>
        </p:nvSpPr>
        <p:spPr>
          <a:xfrm>
            <a:off x="1162800" y="4581360"/>
            <a:ext cx="7723440" cy="504360"/>
          </a:xfrm>
          <a:prstGeom prst="rect">
            <a:avLst/>
          </a:prstGeom>
          <a:noFill/>
          <a:ln w="76199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object 2"/>
          <p:cNvSpPr/>
          <p:nvPr/>
        </p:nvSpPr>
        <p:spPr>
          <a:xfrm>
            <a:off x="3521880" y="2072160"/>
            <a:ext cx="5037840" cy="2551320"/>
          </a:xfrm>
          <a:custGeom>
            <a:avLst/>
            <a:gdLst>
              <a:gd name="textAreaLeft" fmla="*/ 0 w 5037840"/>
              <a:gd name="textAreaRight" fmla="*/ 5038560 w 5037840"/>
              <a:gd name="textAreaTop" fmla="*/ 0 h 2551320"/>
              <a:gd name="textAreaBottom" fmla="*/ 2552040 h 2551320"/>
            </a:gdLst>
            <a:ahLst/>
            <a:rect l="textAreaLeft" t="textAreaTop" r="textAreaRight" b="textAreaBottom"/>
            <a:pathLst>
              <a:path w="5038725" h="2552065">
                <a:moveTo>
                  <a:pt x="0" y="1276019"/>
                </a:moveTo>
                <a:lnTo>
                  <a:pt x="638010" y="0"/>
                </a:lnTo>
                <a:lnTo>
                  <a:pt x="4400189" y="0"/>
                </a:lnTo>
                <a:lnTo>
                  <a:pt x="5038199" y="1276019"/>
                </a:lnTo>
                <a:lnTo>
                  <a:pt x="4400189" y="2552038"/>
                </a:lnTo>
                <a:lnTo>
                  <a:pt x="638010" y="2552038"/>
                </a:lnTo>
                <a:lnTo>
                  <a:pt x="0" y="127601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64" name="PlaceHolder 1"/>
          <p:cNvSpPr>
            <a:spLocks noGrp="1"/>
          </p:cNvSpPr>
          <p:nvPr>
            <p:ph type="title"/>
          </p:nvPr>
        </p:nvSpPr>
        <p:spPr>
          <a:xfrm>
            <a:off x="186480" y="98280"/>
            <a:ext cx="11575800" cy="115740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ctr">
            <a:noAutofit/>
          </a:bodyPr>
          <a:p>
            <a:pPr marL="12600" indent="0" algn="ctr" defTabSz="914400">
              <a:lnSpc>
                <a:spcPct val="100000"/>
              </a:lnSpc>
              <a:spcBef>
                <a:spcPts val="99"/>
              </a:spcBef>
              <a:buNone/>
              <a:tabLst>
                <a:tab algn="l" pos="0"/>
              </a:tabLst>
            </a:pPr>
            <a:r>
              <a:rPr b="1" lang="ru-RU" sz="4000" spc="341" strike="noStrike">
                <a:solidFill>
                  <a:schemeClr val="lt1"/>
                </a:solidFill>
                <a:latin typeface="Arial"/>
                <a:ea typeface="Calibri"/>
              </a:rPr>
              <a:t>ВЫЕЗДЫ</a:t>
            </a:r>
            <a:r>
              <a:rPr b="1" lang="en-US" sz="4000" spc="341" strike="noStrike">
                <a:solidFill>
                  <a:schemeClr val="lt1"/>
                </a:solidFill>
                <a:latin typeface="Arial"/>
                <a:ea typeface="Calibri"/>
              </a:rPr>
              <a:t> </a:t>
            </a:r>
            <a:r>
              <a:rPr b="1" lang="ru-RU" sz="4000" spc="341" strike="noStrike">
                <a:solidFill>
                  <a:schemeClr val="lt1"/>
                </a:solidFill>
                <a:latin typeface="Arial"/>
                <a:ea typeface="Calibri"/>
              </a:rPr>
              <a:t>НА ЭКСКУРСИИ </a:t>
            </a:r>
            <a:endParaRPr b="0" lang="ru-RU" sz="40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65" name="object 4"/>
          <p:cNvSpPr/>
          <p:nvPr/>
        </p:nvSpPr>
        <p:spPr>
          <a:xfrm>
            <a:off x="4671720" y="3227400"/>
            <a:ext cx="2765520" cy="330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  <a:spcBef>
                <a:spcPts val="99"/>
              </a:spcBef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Microsoft YaHei"/>
              </a:rPr>
              <a:t>любая суббота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6" name="object 5"/>
          <p:cNvSpPr/>
          <p:nvPr/>
        </p:nvSpPr>
        <p:spPr>
          <a:xfrm>
            <a:off x="0" y="2088720"/>
            <a:ext cx="3455640" cy="2552040"/>
          </a:xfrm>
          <a:custGeom>
            <a:avLst/>
            <a:gdLst>
              <a:gd name="textAreaLeft" fmla="*/ 0 w 3455640"/>
              <a:gd name="textAreaRight" fmla="*/ 3456360 w 3455640"/>
              <a:gd name="textAreaTop" fmla="*/ 0 h 2552040"/>
              <a:gd name="textAreaBottom" fmla="*/ 2552760 h 2552040"/>
            </a:gdLst>
            <a:ahLst/>
            <a:rect l="textAreaLeft" t="textAreaTop" r="textAreaRight" b="textAreaBottom"/>
            <a:pathLst>
              <a:path w="3456304" h="2552700">
                <a:moveTo>
                  <a:pt x="0" y="1276199"/>
                </a:moveTo>
                <a:lnTo>
                  <a:pt x="638099" y="0"/>
                </a:lnTo>
                <a:lnTo>
                  <a:pt x="2817900" y="0"/>
                </a:lnTo>
                <a:lnTo>
                  <a:pt x="3455999" y="1276199"/>
                </a:lnTo>
                <a:lnTo>
                  <a:pt x="2817900" y="2552398"/>
                </a:lnTo>
                <a:lnTo>
                  <a:pt x="638099" y="2552398"/>
                </a:lnTo>
                <a:lnTo>
                  <a:pt x="0" y="127619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67" name="object 6"/>
          <p:cNvSpPr/>
          <p:nvPr/>
        </p:nvSpPr>
        <p:spPr>
          <a:xfrm>
            <a:off x="345960" y="3180600"/>
            <a:ext cx="2763360" cy="33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  <a:spcBef>
                <a:spcPts val="99"/>
              </a:spcBef>
            </a:pPr>
            <a:endParaRPr b="0" lang="ru-RU" sz="2200" spc="-1" strike="noStrike">
              <a:solidFill>
                <a:srgbClr val="000000"/>
              </a:solidFill>
              <a:latin typeface="Microsoft Sans Serif"/>
              <a:ea typeface="Arial"/>
            </a:endParaRPr>
          </a:p>
        </p:txBody>
      </p:sp>
      <p:sp>
        <p:nvSpPr>
          <p:cNvPr id="668" name="object 8"/>
          <p:cNvSpPr/>
          <p:nvPr/>
        </p:nvSpPr>
        <p:spPr>
          <a:xfrm>
            <a:off x="8652960" y="2088720"/>
            <a:ext cx="3455640" cy="2552040"/>
          </a:xfrm>
          <a:custGeom>
            <a:avLst/>
            <a:gdLst>
              <a:gd name="textAreaLeft" fmla="*/ 0 w 3455640"/>
              <a:gd name="textAreaRight" fmla="*/ 3456360 w 3455640"/>
              <a:gd name="textAreaTop" fmla="*/ 0 h 2552040"/>
              <a:gd name="textAreaBottom" fmla="*/ 2552760 h 2552040"/>
            </a:gdLst>
            <a:ahLst/>
            <a:rect l="textAreaLeft" t="textAreaTop" r="textAreaRight" b="textAreaBottom"/>
            <a:pathLst>
              <a:path w="3456304" h="2552700">
                <a:moveTo>
                  <a:pt x="0" y="1276199"/>
                </a:moveTo>
                <a:lnTo>
                  <a:pt x="638099" y="0"/>
                </a:lnTo>
                <a:lnTo>
                  <a:pt x="2817900" y="0"/>
                </a:lnTo>
                <a:lnTo>
                  <a:pt x="3455999" y="1276199"/>
                </a:lnTo>
                <a:lnTo>
                  <a:pt x="2817900" y="2552398"/>
                </a:lnTo>
                <a:lnTo>
                  <a:pt x="638099" y="2552398"/>
                </a:lnTo>
                <a:lnTo>
                  <a:pt x="0" y="127619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69" name="object 9"/>
          <p:cNvSpPr/>
          <p:nvPr/>
        </p:nvSpPr>
        <p:spPr>
          <a:xfrm>
            <a:off x="9198720" y="2846520"/>
            <a:ext cx="2196360" cy="96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</a:pPr>
            <a:r>
              <a:rPr b="0" lang="ru-RU" sz="2600" spc="86" strike="noStrike">
                <a:solidFill>
                  <a:srgbClr val="000000"/>
                </a:solidFill>
                <a:latin typeface="Arial"/>
                <a:ea typeface="Arial"/>
              </a:rPr>
              <a:t>с 14:00 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</a:pPr>
            <a:r>
              <a:rPr b="0" lang="ru-RU" sz="2600" spc="86" strike="noStrike">
                <a:solidFill>
                  <a:srgbClr val="000000"/>
                </a:solidFill>
                <a:latin typeface="Arial"/>
                <a:ea typeface="Arial"/>
              </a:rPr>
              <a:t>в любое время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0" name="Прямоугольник 13"/>
          <p:cNvSpPr/>
          <p:nvPr/>
        </p:nvSpPr>
        <p:spPr>
          <a:xfrm>
            <a:off x="1378800" y="4789800"/>
            <a:ext cx="8905680" cy="51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800" spc="55" strike="noStrike">
                <a:solidFill>
                  <a:srgbClr val="000000"/>
                </a:solidFill>
                <a:latin typeface="Arial"/>
                <a:ea typeface="Arial"/>
              </a:rPr>
              <a:t>Запланировать на первом родительском собрании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1" name="TextBox 14"/>
          <p:cNvSpPr/>
          <p:nvPr/>
        </p:nvSpPr>
        <p:spPr>
          <a:xfrm>
            <a:off x="186480" y="2900880"/>
            <a:ext cx="30826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Последняя неделя четверти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" name="Рисунок 15" descr=""/>
          <p:cNvPicPr/>
          <p:nvPr/>
        </p:nvPicPr>
        <p:blipFill>
          <a:blip r:embed="rId1"/>
          <a:srcRect l="17390" t="10582" r="19346" b="6968"/>
          <a:stretch/>
        </p:blipFill>
        <p:spPr>
          <a:xfrm>
            <a:off x="7137360" y="2635560"/>
            <a:ext cx="1116000" cy="1455120"/>
          </a:xfrm>
          <a:prstGeom prst="rect">
            <a:avLst/>
          </a:prstGeom>
          <a:ln w="0">
            <a:noFill/>
          </a:ln>
        </p:spPr>
      </p:pic>
      <p:pic>
        <p:nvPicPr>
          <p:cNvPr id="673" name="Рисунок 6" descr=""/>
          <p:cNvPicPr/>
          <p:nvPr/>
        </p:nvPicPr>
        <p:blipFill>
          <a:blip r:embed="rId2"/>
          <a:srcRect l="29651" t="4665" r="28878" b="8461"/>
          <a:stretch/>
        </p:blipFill>
        <p:spPr>
          <a:xfrm>
            <a:off x="3815640" y="2401560"/>
            <a:ext cx="1159560" cy="1822680"/>
          </a:xfrm>
          <a:prstGeom prst="rect">
            <a:avLst/>
          </a:prstGeom>
          <a:ln w="0">
            <a:noFill/>
          </a:ln>
        </p:spPr>
      </p:pic>
      <p:sp>
        <p:nvSpPr>
          <p:cNvPr id="674" name="object 2"/>
          <p:cNvSpPr/>
          <p:nvPr/>
        </p:nvSpPr>
        <p:spPr>
          <a:xfrm>
            <a:off x="3521880" y="2072160"/>
            <a:ext cx="5037840" cy="2551320"/>
          </a:xfrm>
          <a:custGeom>
            <a:avLst/>
            <a:gdLst>
              <a:gd name="textAreaLeft" fmla="*/ 0 w 5037840"/>
              <a:gd name="textAreaRight" fmla="*/ 5038560 w 5037840"/>
              <a:gd name="textAreaTop" fmla="*/ 0 h 2551320"/>
              <a:gd name="textAreaBottom" fmla="*/ 2552040 h 2551320"/>
            </a:gdLst>
            <a:ahLst/>
            <a:rect l="textAreaLeft" t="textAreaTop" r="textAreaRight" b="textAreaBottom"/>
            <a:pathLst>
              <a:path w="5038725" h="2552065">
                <a:moveTo>
                  <a:pt x="0" y="1276019"/>
                </a:moveTo>
                <a:lnTo>
                  <a:pt x="638010" y="0"/>
                </a:lnTo>
                <a:lnTo>
                  <a:pt x="4400189" y="0"/>
                </a:lnTo>
                <a:lnTo>
                  <a:pt x="5038199" y="1276019"/>
                </a:lnTo>
                <a:lnTo>
                  <a:pt x="4400189" y="2552038"/>
                </a:lnTo>
                <a:lnTo>
                  <a:pt x="638010" y="2552038"/>
                </a:lnTo>
                <a:lnTo>
                  <a:pt x="0" y="127601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75" name="PlaceHolder 1"/>
          <p:cNvSpPr>
            <a:spLocks noGrp="1"/>
          </p:cNvSpPr>
          <p:nvPr>
            <p:ph type="title"/>
          </p:nvPr>
        </p:nvSpPr>
        <p:spPr>
          <a:xfrm>
            <a:off x="186480" y="98280"/>
            <a:ext cx="11575800" cy="115740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ctr">
            <a:noAutofit/>
          </a:bodyPr>
          <a:p>
            <a:pPr marL="12600" indent="0" algn="ctr" defTabSz="914400">
              <a:lnSpc>
                <a:spcPct val="100000"/>
              </a:lnSpc>
              <a:spcBef>
                <a:spcPts val="99"/>
              </a:spcBef>
              <a:buNone/>
              <a:tabLst>
                <a:tab algn="l" pos="0"/>
              </a:tabLst>
            </a:pPr>
            <a:r>
              <a:rPr b="1" lang="ru-RU" sz="4000" spc="341" strike="noStrike">
                <a:solidFill>
                  <a:schemeClr val="lt1"/>
                </a:solidFill>
                <a:latin typeface="Arial"/>
                <a:ea typeface="Calibri"/>
              </a:rPr>
              <a:t>ОПОЗДАНИЯ, ПРОПУСКИ</a:t>
            </a:r>
            <a:endParaRPr b="0" lang="ru-RU" sz="40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76" name="object 5"/>
          <p:cNvSpPr/>
          <p:nvPr/>
        </p:nvSpPr>
        <p:spPr>
          <a:xfrm>
            <a:off x="0" y="2088720"/>
            <a:ext cx="3455640" cy="2552040"/>
          </a:xfrm>
          <a:custGeom>
            <a:avLst/>
            <a:gdLst>
              <a:gd name="textAreaLeft" fmla="*/ 0 w 3455640"/>
              <a:gd name="textAreaRight" fmla="*/ 3456360 w 3455640"/>
              <a:gd name="textAreaTop" fmla="*/ 0 h 2552040"/>
              <a:gd name="textAreaBottom" fmla="*/ 2552760 h 2552040"/>
            </a:gdLst>
            <a:ahLst/>
            <a:rect l="textAreaLeft" t="textAreaTop" r="textAreaRight" b="textAreaBottom"/>
            <a:pathLst>
              <a:path w="3456304" h="2552700">
                <a:moveTo>
                  <a:pt x="0" y="1276199"/>
                </a:moveTo>
                <a:lnTo>
                  <a:pt x="638099" y="0"/>
                </a:lnTo>
                <a:lnTo>
                  <a:pt x="2817900" y="0"/>
                </a:lnTo>
                <a:lnTo>
                  <a:pt x="3455999" y="1276199"/>
                </a:lnTo>
                <a:lnTo>
                  <a:pt x="2817900" y="2552398"/>
                </a:lnTo>
                <a:lnTo>
                  <a:pt x="638099" y="2552398"/>
                </a:lnTo>
                <a:lnTo>
                  <a:pt x="0" y="127619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77" name="object 6"/>
          <p:cNvSpPr/>
          <p:nvPr/>
        </p:nvSpPr>
        <p:spPr>
          <a:xfrm>
            <a:off x="345960" y="3180600"/>
            <a:ext cx="2763360" cy="33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  <a:spcBef>
                <a:spcPts val="99"/>
              </a:spcBef>
            </a:pPr>
            <a:endParaRPr b="0" lang="ru-RU" sz="2200" spc="-1" strike="noStrike">
              <a:solidFill>
                <a:srgbClr val="000000"/>
              </a:solidFill>
              <a:latin typeface="Microsoft Sans Serif"/>
              <a:ea typeface="Arial"/>
            </a:endParaRPr>
          </a:p>
        </p:txBody>
      </p:sp>
      <p:sp>
        <p:nvSpPr>
          <p:cNvPr id="678" name="object 8"/>
          <p:cNvSpPr/>
          <p:nvPr/>
        </p:nvSpPr>
        <p:spPr>
          <a:xfrm>
            <a:off x="8652960" y="2088720"/>
            <a:ext cx="3455640" cy="2552040"/>
          </a:xfrm>
          <a:custGeom>
            <a:avLst/>
            <a:gdLst>
              <a:gd name="textAreaLeft" fmla="*/ 0 w 3455640"/>
              <a:gd name="textAreaRight" fmla="*/ 3456360 w 3455640"/>
              <a:gd name="textAreaTop" fmla="*/ 0 h 2552040"/>
              <a:gd name="textAreaBottom" fmla="*/ 2552760 h 2552040"/>
            </a:gdLst>
            <a:ahLst/>
            <a:rect l="textAreaLeft" t="textAreaTop" r="textAreaRight" b="textAreaBottom"/>
            <a:pathLst>
              <a:path w="3456304" h="2552700">
                <a:moveTo>
                  <a:pt x="0" y="1276199"/>
                </a:moveTo>
                <a:lnTo>
                  <a:pt x="638099" y="0"/>
                </a:lnTo>
                <a:lnTo>
                  <a:pt x="2817900" y="0"/>
                </a:lnTo>
                <a:lnTo>
                  <a:pt x="3455999" y="1276199"/>
                </a:lnTo>
                <a:lnTo>
                  <a:pt x="2817900" y="2552398"/>
                </a:lnTo>
                <a:lnTo>
                  <a:pt x="638099" y="2552398"/>
                </a:lnTo>
                <a:lnTo>
                  <a:pt x="0" y="1276199"/>
                </a:lnTo>
                <a:close/>
              </a:path>
            </a:pathLst>
          </a:custGeom>
          <a:noFill/>
          <a:ln w="57150">
            <a:solidFill>
              <a:srgbClr val="395f8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</a:pPr>
            <a:endParaRPr b="0" lang="ru-RU" sz="1400" spc="-1" strike="noStrike">
              <a:solidFill>
                <a:srgbClr val="000000"/>
              </a:solidFill>
              <a:latin typeface="Arial"/>
              <a:ea typeface="Arial"/>
            </a:endParaRPr>
          </a:p>
        </p:txBody>
      </p:sp>
      <p:sp>
        <p:nvSpPr>
          <p:cNvPr id="679" name="object 9"/>
          <p:cNvSpPr/>
          <p:nvPr/>
        </p:nvSpPr>
        <p:spPr>
          <a:xfrm>
            <a:off x="9282600" y="2726280"/>
            <a:ext cx="2196360" cy="128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algn="ctr" defTabSz="914400">
              <a:lnSpc>
                <a:spcPts val="2506"/>
              </a:lnSpc>
            </a:pPr>
            <a:r>
              <a:rPr b="0" lang="ru-RU" sz="2400" spc="86" strike="noStrike">
                <a:solidFill>
                  <a:srgbClr val="000000"/>
                </a:solidFill>
                <a:latin typeface="Arial"/>
                <a:ea typeface="Arial"/>
              </a:rPr>
              <a:t>Пропуски занятий 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ts val="2506"/>
              </a:lnSpc>
            </a:pPr>
            <a:r>
              <a:rPr b="0" lang="ru-RU" sz="2400" spc="86" strike="noStrike">
                <a:solidFill>
                  <a:srgbClr val="000000"/>
                </a:solidFill>
                <a:latin typeface="Arial"/>
                <a:ea typeface="Arial"/>
              </a:rPr>
              <a:t>по записке от родителей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0" name="TextBox 14"/>
          <p:cNvSpPr/>
          <p:nvPr/>
        </p:nvSpPr>
        <p:spPr>
          <a:xfrm>
            <a:off x="259560" y="2546640"/>
            <a:ext cx="308268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Опоздания на уроки не более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Microsoft YaHei"/>
              </a:rPr>
              <a:t>3 раз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1" name="TextBox 12"/>
          <p:cNvSpPr/>
          <p:nvPr/>
        </p:nvSpPr>
        <p:spPr>
          <a:xfrm>
            <a:off x="4930560" y="2257200"/>
            <a:ext cx="244980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ВЕЧЕРОМ уведомление классного руководителя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об отсутствии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Голосуем по вопросам: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83" name="PlaceHolder 2"/>
          <p:cNvSpPr>
            <a:spLocks noGrp="1"/>
          </p:cNvSpPr>
          <p:nvPr>
            <p:ph type="subTitle"/>
          </p:nvPr>
        </p:nvSpPr>
        <p:spPr>
          <a:xfrm>
            <a:off x="576720" y="369648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Единообразная форма</a:t>
            </a:r>
            <a:r>
              <a:rPr b="0" lang="en-US" sz="2800" spc="-1" strike="noStrike">
                <a:solidFill>
                  <a:schemeClr val="dk1"/>
                </a:solidFill>
                <a:latin typeface="Arial"/>
                <a:ea typeface="DejaVu Sans"/>
              </a:rPr>
              <a:t> </a:t>
            </a: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одежды – «деловой стиль гимназиста» – заказ только у выбранных родительским комитетом производителей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Сменная обувь – переносить в надёжных (нервущихся) пакетах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Видеокамеры в умывальных комнатах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О мероприятиях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85" name="PlaceHolder 2"/>
          <p:cNvSpPr>
            <a:spLocks noGrp="1"/>
          </p:cNvSpPr>
          <p:nvPr>
            <p:ph type="subTitle"/>
          </p:nvPr>
        </p:nvSpPr>
        <p:spPr>
          <a:xfrm>
            <a:off x="587880" y="1940760"/>
            <a:ext cx="11205720" cy="4403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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Беседы с детьми о «безопасных каникулах» и звонках/предложениях мошенников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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Субботники - апрель-май – приветствуется участие учеников и родителей! Объекты заботы: кабинеты, окна, пришкольная территория (клумбы и посадки)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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23 – 29 апреля - Конкурс зримой песни - «Песни Великой Победы»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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24 мая – праздник «Последний звонок» для 9 и 11 классов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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28 июня – торжественная  церемония вручения аттестатов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000" spc="-1" strike="noStrike">
                <a:solidFill>
                  <a:schemeClr val="lt1"/>
                </a:solidFill>
                <a:latin typeface="Arial"/>
                <a:ea typeface="Calibri"/>
              </a:rPr>
              <a:t>Испорченные учебники, непригодные для использования другими обучающимися</a:t>
            </a:r>
            <a:endParaRPr b="0" lang="ru-RU" sz="40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687" name="Рисунок 3" descr=""/>
          <p:cNvPicPr/>
          <p:nvPr/>
        </p:nvPicPr>
        <p:blipFill>
          <a:blip r:embed="rId1"/>
          <a:stretch/>
        </p:blipFill>
        <p:spPr>
          <a:xfrm>
            <a:off x="1023120" y="1998720"/>
            <a:ext cx="3343320" cy="3210120"/>
          </a:xfrm>
          <a:prstGeom prst="rect">
            <a:avLst/>
          </a:prstGeom>
          <a:ln w="0">
            <a:noFill/>
          </a:ln>
        </p:spPr>
      </p:pic>
      <p:pic>
        <p:nvPicPr>
          <p:cNvPr id="688" name="Рисунок 4" descr=""/>
          <p:cNvPicPr/>
          <p:nvPr/>
        </p:nvPicPr>
        <p:blipFill>
          <a:blip r:embed="rId2"/>
          <a:stretch/>
        </p:blipFill>
        <p:spPr>
          <a:xfrm>
            <a:off x="4695840" y="1998720"/>
            <a:ext cx="3164040" cy="3210120"/>
          </a:xfrm>
          <a:prstGeom prst="rect">
            <a:avLst/>
          </a:prstGeom>
          <a:ln w="0">
            <a:noFill/>
          </a:ln>
        </p:spPr>
      </p:pic>
      <p:pic>
        <p:nvPicPr>
          <p:cNvPr id="689" name="Рисунок 5" descr=""/>
          <p:cNvPicPr/>
          <p:nvPr/>
        </p:nvPicPr>
        <p:blipFill>
          <a:blip r:embed="rId3"/>
          <a:srcRect l="12121" t="0" r="0" b="0"/>
          <a:stretch/>
        </p:blipFill>
        <p:spPr>
          <a:xfrm>
            <a:off x="8217720" y="1998720"/>
            <a:ext cx="3135240" cy="3210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43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000" spc="-1" strike="noStrike">
                <a:solidFill>
                  <a:schemeClr val="lt1"/>
                </a:solidFill>
                <a:latin typeface="Arial"/>
                <a:ea typeface="Calibri"/>
              </a:rPr>
              <a:t>Испорченные учебники, непригодные для использования другими обучающимися</a:t>
            </a:r>
            <a:endParaRPr b="0" lang="ru-RU" sz="40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691" name="Рисунок 3" descr=""/>
          <p:cNvPicPr/>
          <p:nvPr/>
        </p:nvPicPr>
        <p:blipFill>
          <a:blip r:embed="rId1"/>
          <a:stretch/>
        </p:blipFill>
        <p:spPr>
          <a:xfrm>
            <a:off x="838080" y="1912320"/>
            <a:ext cx="5302080" cy="3976200"/>
          </a:xfrm>
          <a:prstGeom prst="rect">
            <a:avLst/>
          </a:prstGeom>
          <a:ln w="0">
            <a:noFill/>
          </a:ln>
        </p:spPr>
      </p:pic>
      <p:pic>
        <p:nvPicPr>
          <p:cNvPr id="692" name="Рисунок 4" descr=""/>
          <p:cNvPicPr/>
          <p:nvPr/>
        </p:nvPicPr>
        <p:blipFill>
          <a:blip r:embed="rId2"/>
          <a:stretch/>
        </p:blipFill>
        <p:spPr>
          <a:xfrm>
            <a:off x="7620840" y="1912320"/>
            <a:ext cx="3921480" cy="3976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TextBox 1"/>
          <p:cNvSpPr/>
          <p:nvPr/>
        </p:nvSpPr>
        <p:spPr>
          <a:xfrm>
            <a:off x="2645280" y="242640"/>
            <a:ext cx="66571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ВЕСЕННИЕ КАНИКУЛЫ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9" name="Скругленный прямоугольник 3"/>
          <p:cNvSpPr/>
          <p:nvPr/>
        </p:nvSpPr>
        <p:spPr>
          <a:xfrm>
            <a:off x="2491200" y="2603160"/>
            <a:ext cx="7286760" cy="201492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Arial"/>
              <a:ea typeface="DejaVu Sans"/>
            </a:endParaRPr>
          </a:p>
        </p:txBody>
      </p:sp>
      <p:sp>
        <p:nvSpPr>
          <p:cNvPr id="580" name="TextBox 4"/>
          <p:cNvSpPr/>
          <p:nvPr/>
        </p:nvSpPr>
        <p:spPr>
          <a:xfrm>
            <a:off x="3195720" y="3287880"/>
            <a:ext cx="6474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600" spc="-1" strike="noStrike">
                <a:solidFill>
                  <a:schemeClr val="dk1"/>
                </a:solidFill>
                <a:latin typeface="Arial"/>
                <a:ea typeface="DejaVu Sans"/>
              </a:rPr>
              <a:t>22. 03. 2025 – 30 .03. 2025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1" name="Скругленный прямоугольник 5"/>
          <p:cNvSpPr/>
          <p:nvPr/>
        </p:nvSpPr>
        <p:spPr>
          <a:xfrm>
            <a:off x="2799360" y="5131800"/>
            <a:ext cx="6895080" cy="120312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Arial"/>
              <a:ea typeface="DejaVu Sans"/>
            </a:endParaRPr>
          </a:p>
        </p:txBody>
      </p:sp>
      <p:sp>
        <p:nvSpPr>
          <p:cNvPr id="582" name="TextBox 6"/>
          <p:cNvSpPr/>
          <p:nvPr/>
        </p:nvSpPr>
        <p:spPr>
          <a:xfrm>
            <a:off x="2645280" y="5135040"/>
            <a:ext cx="697896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ru-RU" sz="3600" spc="-1" strike="noStrike">
                <a:solidFill>
                  <a:schemeClr val="dk1"/>
                </a:solidFill>
                <a:latin typeface="Arial"/>
                <a:ea typeface="DejaVu Sans"/>
              </a:rPr>
              <a:t>В школу дети выходят 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3600" spc="-1" strike="noStrike">
                <a:solidFill>
                  <a:schemeClr val="dk1"/>
                </a:solidFill>
                <a:latin typeface="Arial"/>
                <a:ea typeface="DejaVu Sans"/>
              </a:rPr>
              <a:t>31 марта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Внешний вид учебника при бережном отношении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694" name="Рисунок 3" descr=""/>
          <p:cNvPicPr/>
          <p:nvPr/>
        </p:nvPicPr>
        <p:blipFill>
          <a:blip r:embed="rId1"/>
          <a:stretch/>
        </p:blipFill>
        <p:spPr>
          <a:xfrm>
            <a:off x="838080" y="1825560"/>
            <a:ext cx="5331240" cy="4350600"/>
          </a:xfrm>
          <a:prstGeom prst="rect">
            <a:avLst/>
          </a:prstGeom>
          <a:ln w="0">
            <a:noFill/>
          </a:ln>
        </p:spPr>
      </p:pic>
      <p:pic>
        <p:nvPicPr>
          <p:cNvPr id="695" name="Рисунок 4" descr=""/>
          <p:cNvPicPr/>
          <p:nvPr/>
        </p:nvPicPr>
        <p:blipFill>
          <a:blip r:embed="rId2"/>
          <a:stretch/>
        </p:blipFill>
        <p:spPr>
          <a:xfrm>
            <a:off x="7858080" y="1825560"/>
            <a:ext cx="3494880" cy="4350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TextBox 4"/>
          <p:cNvSpPr/>
          <p:nvPr/>
        </p:nvSpPr>
        <p:spPr>
          <a:xfrm>
            <a:off x="0" y="379440"/>
            <a:ext cx="11336400" cy="642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32000" indent="-324000" algn="ctr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Требования к внешнему виду учебников, которые были приобретены в </a:t>
            </a:r>
            <a:r>
              <a:rPr b="1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2023-2024 гг: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После первого года использования  учебник должен быть сдан в школьную библиотеку </a:t>
            </a:r>
            <a:r>
              <a:rPr b="1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чистым, целым, без повреждения и потертостей корешка, без отрыва переплета от блока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После двух лет использования учебник должен быть сдан в школьную библиотеку в хорошем состоянии: чистым, целым, допускаются незначительные повреждения: могут быть потрепаны уголки переплета, корешок (но не порван)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algn="just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При использовании учебника дольше трех лет он должен быть сдан в удовлетворительном состоянии, </a:t>
            </a:r>
            <a:r>
              <a:rPr b="1" lang="ru-RU" sz="2800" spc="-1" strike="noStrike">
                <a:solidFill>
                  <a:srgbClr val="000000"/>
                </a:solidFill>
                <a:latin typeface="Tinos"/>
                <a:ea typeface="DejaVu Sans"/>
              </a:rPr>
              <a:t>пригодным для дальнейшего использования: чистым, допускается надрыв корешка и переплета в месте его соединения с блоком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Детский технопарк «Кванториум»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698" name="Рисунок 3" descr=""/>
          <p:cNvPicPr/>
          <p:nvPr/>
        </p:nvPicPr>
        <p:blipFill>
          <a:blip r:embed="rId1"/>
          <a:stretch/>
        </p:blipFill>
        <p:spPr>
          <a:xfrm>
            <a:off x="5522400" y="2075760"/>
            <a:ext cx="6302160" cy="4199760"/>
          </a:xfrm>
          <a:prstGeom prst="rect">
            <a:avLst/>
          </a:prstGeom>
          <a:ln w="0">
            <a:noFill/>
          </a:ln>
        </p:spPr>
      </p:pic>
      <p:pic>
        <p:nvPicPr>
          <p:cNvPr id="699" name="Рисунок 4" descr=""/>
          <p:cNvPicPr/>
          <p:nvPr/>
        </p:nvPicPr>
        <p:blipFill>
          <a:blip r:embed="rId2"/>
          <a:stretch/>
        </p:blipFill>
        <p:spPr>
          <a:xfrm>
            <a:off x="9512280" y="160200"/>
            <a:ext cx="2554200" cy="1161360"/>
          </a:xfrm>
          <a:prstGeom prst="rect">
            <a:avLst/>
          </a:prstGeom>
          <a:ln w="0">
            <a:noFill/>
          </a:ln>
        </p:spPr>
      </p:pic>
      <p:pic>
        <p:nvPicPr>
          <p:cNvPr id="700" name="Рисунок 5" descr=""/>
          <p:cNvPicPr/>
          <p:nvPr/>
        </p:nvPicPr>
        <p:blipFill>
          <a:blip r:embed="rId3"/>
          <a:stretch/>
        </p:blipFill>
        <p:spPr>
          <a:xfrm>
            <a:off x="1044360" y="2618640"/>
            <a:ext cx="3316320" cy="3578400"/>
          </a:xfrm>
          <a:prstGeom prst="rect">
            <a:avLst/>
          </a:prstGeom>
          <a:ln w="0">
            <a:noFill/>
          </a:ln>
        </p:spPr>
      </p:pic>
      <p:sp>
        <p:nvSpPr>
          <p:cNvPr id="701" name="TextBox 6"/>
          <p:cNvSpPr/>
          <p:nvPr/>
        </p:nvSpPr>
        <p:spPr>
          <a:xfrm>
            <a:off x="600480" y="1972080"/>
            <a:ext cx="4204080" cy="881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Группа в социальной сети «Вконтакте»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Направления обучения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703" name="Рисунок 3" descr=""/>
          <p:cNvPicPr/>
          <p:nvPr/>
        </p:nvPicPr>
        <p:blipFill>
          <a:blip r:embed="rId1"/>
          <a:stretch/>
        </p:blipFill>
        <p:spPr>
          <a:xfrm>
            <a:off x="1060560" y="1485360"/>
            <a:ext cx="3831840" cy="2390040"/>
          </a:xfrm>
          <a:prstGeom prst="rect">
            <a:avLst/>
          </a:prstGeom>
          <a:ln w="0">
            <a:noFill/>
          </a:ln>
        </p:spPr>
      </p:pic>
      <p:pic>
        <p:nvPicPr>
          <p:cNvPr id="704" name="Рисунок 4" descr=""/>
          <p:cNvPicPr/>
          <p:nvPr/>
        </p:nvPicPr>
        <p:blipFill>
          <a:blip r:embed="rId2"/>
          <a:stretch/>
        </p:blipFill>
        <p:spPr>
          <a:xfrm>
            <a:off x="1778040" y="3718800"/>
            <a:ext cx="2666160" cy="1385640"/>
          </a:xfrm>
          <a:prstGeom prst="rect">
            <a:avLst/>
          </a:prstGeom>
          <a:ln w="0">
            <a:noFill/>
          </a:ln>
        </p:spPr>
      </p:pic>
      <p:pic>
        <p:nvPicPr>
          <p:cNvPr id="705" name="Рисунок 5" descr=""/>
          <p:cNvPicPr/>
          <p:nvPr/>
        </p:nvPicPr>
        <p:blipFill>
          <a:blip r:embed="rId3"/>
          <a:stretch/>
        </p:blipFill>
        <p:spPr>
          <a:xfrm>
            <a:off x="4545360" y="5206320"/>
            <a:ext cx="2811600" cy="1430280"/>
          </a:xfrm>
          <a:prstGeom prst="rect">
            <a:avLst/>
          </a:prstGeom>
          <a:ln w="0">
            <a:noFill/>
          </a:ln>
        </p:spPr>
      </p:pic>
      <p:pic>
        <p:nvPicPr>
          <p:cNvPr id="706" name="Рисунок 6" descr=""/>
          <p:cNvPicPr/>
          <p:nvPr/>
        </p:nvPicPr>
        <p:blipFill>
          <a:blip r:embed="rId4"/>
          <a:srcRect l="22800" t="11838" r="24486" b="16333"/>
          <a:stretch/>
        </p:blipFill>
        <p:spPr>
          <a:xfrm>
            <a:off x="7706880" y="1818360"/>
            <a:ext cx="1906920" cy="1705320"/>
          </a:xfrm>
          <a:prstGeom prst="rect">
            <a:avLst/>
          </a:prstGeom>
          <a:ln w="0">
            <a:noFill/>
          </a:ln>
        </p:spPr>
      </p:pic>
      <p:pic>
        <p:nvPicPr>
          <p:cNvPr id="707" name="Рисунок 7" descr=""/>
          <p:cNvPicPr/>
          <p:nvPr/>
        </p:nvPicPr>
        <p:blipFill>
          <a:blip r:embed="rId5"/>
          <a:srcRect l="0" t="8072" r="0" b="10411"/>
          <a:stretch/>
        </p:blipFill>
        <p:spPr>
          <a:xfrm>
            <a:off x="7486920" y="3789720"/>
            <a:ext cx="2417400" cy="1392840"/>
          </a:xfrm>
          <a:prstGeom prst="rect">
            <a:avLst/>
          </a:prstGeom>
          <a:ln w="0">
            <a:noFill/>
          </a:ln>
        </p:spPr>
      </p:pic>
      <p:pic>
        <p:nvPicPr>
          <p:cNvPr id="708" name="Рисунок 8" descr=""/>
          <p:cNvPicPr/>
          <p:nvPr/>
        </p:nvPicPr>
        <p:blipFill>
          <a:blip r:embed="rId6"/>
          <a:srcRect l="26752" t="0" r="25628" b="0"/>
          <a:stretch/>
        </p:blipFill>
        <p:spPr>
          <a:xfrm>
            <a:off x="4614480" y="1823400"/>
            <a:ext cx="2821320" cy="1490400"/>
          </a:xfrm>
          <a:prstGeom prst="rect">
            <a:avLst/>
          </a:prstGeom>
          <a:ln w="0">
            <a:noFill/>
          </a:ln>
        </p:spPr>
      </p:pic>
      <p:pic>
        <p:nvPicPr>
          <p:cNvPr id="709" name="Рисунок 9" descr=""/>
          <p:cNvPicPr/>
          <p:nvPr/>
        </p:nvPicPr>
        <p:blipFill>
          <a:blip r:embed="rId7"/>
          <a:srcRect l="19276" t="0" r="18817" b="0"/>
          <a:stretch/>
        </p:blipFill>
        <p:spPr>
          <a:xfrm>
            <a:off x="4614480" y="3766680"/>
            <a:ext cx="2673000" cy="1439280"/>
          </a:xfrm>
          <a:prstGeom prst="rect">
            <a:avLst/>
          </a:prstGeom>
          <a:ln w="0">
            <a:noFill/>
          </a:ln>
        </p:spPr>
      </p:pic>
      <p:pic>
        <p:nvPicPr>
          <p:cNvPr id="710" name="Рисунок 10" descr=""/>
          <p:cNvPicPr/>
          <p:nvPr/>
        </p:nvPicPr>
        <p:blipFill>
          <a:blip r:embed="rId8"/>
          <a:stretch/>
        </p:blipFill>
        <p:spPr>
          <a:xfrm>
            <a:off x="9512280" y="160200"/>
            <a:ext cx="2554200" cy="1161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Приглашаем к участию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12" name="PlaceHolder 2"/>
          <p:cNvSpPr>
            <a:spLocks noGrp="1"/>
          </p:cNvSpPr>
          <p:nvPr>
            <p:ph type="subTitle"/>
          </p:nvPr>
        </p:nvSpPr>
        <p:spPr>
          <a:xfrm>
            <a:off x="7286760" y="3614400"/>
            <a:ext cx="4450680" cy="91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Arial"/>
                <a:ea typeface="DejaVu Sans"/>
              </a:rPr>
              <a:t>Конкурс детских изобретений «Космос глазами детей» 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Arial"/>
                <a:ea typeface="DejaVu Sans"/>
              </a:rPr>
              <a:t>(7-17 лет) 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Arial"/>
                <a:ea typeface="DejaVu Sans"/>
              </a:rPr>
              <a:t>(</a:t>
            </a:r>
            <a:r>
              <a:rPr b="1" lang="ru-RU" sz="3600" spc="-1" strike="noStrike">
                <a:solidFill>
                  <a:srgbClr val="ff0000"/>
                </a:solidFill>
                <a:latin typeface="Arial"/>
                <a:ea typeface="DejaVu Sans"/>
              </a:rPr>
              <a:t>10</a:t>
            </a:r>
            <a:r>
              <a:rPr b="1" lang="ru-RU" sz="3600" spc="-1" strike="noStrike">
                <a:solidFill>
                  <a:schemeClr val="dk1"/>
                </a:solidFill>
                <a:latin typeface="Arial"/>
                <a:ea typeface="DejaVu Sans"/>
              </a:rPr>
              <a:t> марта – 14 апреля) 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  <a:ea typeface="DejaVu Sans"/>
              </a:rPr>
              <a:t>при поддержке «Движения первых» Фрунзенского района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i="1" lang="ru-RU" sz="1800" spc="-1" strike="noStrike">
                <a:solidFill>
                  <a:schemeClr val="dk1"/>
                </a:solidFill>
                <a:latin typeface="Arial"/>
                <a:ea typeface="DejaVu Sans"/>
              </a:rPr>
              <a:t>Подробности в группе ВК (Кванториум 441)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3" name="Рисунок 3" descr=""/>
          <p:cNvPicPr/>
          <p:nvPr/>
        </p:nvPicPr>
        <p:blipFill>
          <a:blip r:embed="rId1"/>
          <a:stretch/>
        </p:blipFill>
        <p:spPr>
          <a:xfrm>
            <a:off x="9512280" y="160200"/>
            <a:ext cx="2554200" cy="1161360"/>
          </a:xfrm>
          <a:prstGeom prst="rect">
            <a:avLst/>
          </a:prstGeom>
          <a:ln w="0">
            <a:noFill/>
          </a:ln>
        </p:spPr>
      </p:pic>
      <p:pic>
        <p:nvPicPr>
          <p:cNvPr id="714" name="Рисунок 4" descr=""/>
          <p:cNvPicPr/>
          <p:nvPr/>
        </p:nvPicPr>
        <p:blipFill>
          <a:blip r:embed="rId2"/>
          <a:stretch/>
        </p:blipFill>
        <p:spPr>
          <a:xfrm>
            <a:off x="457200" y="2255760"/>
            <a:ext cx="6444720" cy="3634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Приглашаем к участию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16" name="PlaceHolder 2"/>
          <p:cNvSpPr>
            <a:spLocks noGrp="1"/>
          </p:cNvSpPr>
          <p:nvPr>
            <p:ph type="subTitle"/>
          </p:nvPr>
        </p:nvSpPr>
        <p:spPr>
          <a:xfrm>
            <a:off x="6669720" y="3655440"/>
            <a:ext cx="5235120" cy="91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3200" spc="-1" strike="noStrike">
                <a:solidFill>
                  <a:schemeClr val="dk1"/>
                </a:solidFill>
                <a:latin typeface="Arial"/>
                <a:ea typeface="DejaVu Sans"/>
              </a:rPr>
              <a:t>Кванториум – </a:t>
            </a: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площадка 44-ой международной конференции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3200" spc="-1" strike="noStrike">
                <a:solidFill>
                  <a:schemeClr val="dk1"/>
                </a:solidFill>
                <a:latin typeface="Arial"/>
                <a:ea typeface="DejaVu Sans"/>
              </a:rPr>
              <a:t>«Школьная информатика и проблемы устойчивого развития»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Приглашаем к участию 4-11 классы!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i="1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Подробности в группе ВК (Кванториум 441)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" name="Рисунок 3" descr=""/>
          <p:cNvPicPr/>
          <p:nvPr/>
        </p:nvPicPr>
        <p:blipFill>
          <a:blip r:embed="rId1"/>
          <a:stretch/>
        </p:blipFill>
        <p:spPr>
          <a:xfrm>
            <a:off x="9512280" y="160200"/>
            <a:ext cx="2554200" cy="1161360"/>
          </a:xfrm>
          <a:prstGeom prst="rect">
            <a:avLst/>
          </a:prstGeom>
          <a:ln w="0">
            <a:noFill/>
          </a:ln>
        </p:spPr>
      </p:pic>
      <p:pic>
        <p:nvPicPr>
          <p:cNvPr id="718" name="Рисунок 5" descr=""/>
          <p:cNvPicPr/>
          <p:nvPr/>
        </p:nvPicPr>
        <p:blipFill>
          <a:blip r:embed="rId2"/>
          <a:stretch/>
        </p:blipFill>
        <p:spPr>
          <a:xfrm>
            <a:off x="313920" y="2883600"/>
            <a:ext cx="6151680" cy="2460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Ближайшие события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20" name="PlaceHolder 2"/>
          <p:cNvSpPr>
            <a:spLocks noGrp="1"/>
          </p:cNvSpPr>
          <p:nvPr>
            <p:ph type="subTitle"/>
          </p:nvPr>
        </p:nvSpPr>
        <p:spPr>
          <a:xfrm>
            <a:off x="6158880" y="3933360"/>
            <a:ext cx="5835600" cy="91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i="1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24 – 27 марта – марафон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i="1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«Делимся знаниями»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400" spc="-1" strike="noStrike" u="sng">
                <a:solidFill>
                  <a:schemeClr val="dk1"/>
                </a:solidFill>
                <a:uFillTx/>
                <a:latin typeface="Arial"/>
                <a:ea typeface="DejaVu Sans"/>
              </a:rPr>
              <a:t>24 марта </a:t>
            </a: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– хакатон по программированию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400" spc="-1" strike="noStrike" u="sng">
                <a:solidFill>
                  <a:schemeClr val="dk1"/>
                </a:solidFill>
                <a:uFillTx/>
                <a:latin typeface="Arial"/>
                <a:ea typeface="DejaVu Sans"/>
              </a:rPr>
              <a:t>25 марта </a:t>
            </a: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– битва роботов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400" spc="-1" strike="noStrike" u="sng">
                <a:solidFill>
                  <a:schemeClr val="dk1"/>
                </a:solidFill>
                <a:uFillTx/>
                <a:latin typeface="Arial"/>
                <a:ea typeface="DejaVu Sans"/>
              </a:rPr>
              <a:t>26 марта </a:t>
            </a: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– мастер-класс «Микроорганизмы и их жизнь в космосе»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400" spc="-1" strike="noStrike" u="sng">
                <a:solidFill>
                  <a:schemeClr val="dk1"/>
                </a:solidFill>
                <a:uFillTx/>
                <a:latin typeface="Arial"/>
                <a:ea typeface="DejaVu Sans"/>
              </a:rPr>
              <a:t>27 марта </a:t>
            </a: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– мастер-класс «Весна в движении: создание анимационной открытки»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21" name="Рисунок 3" descr=""/>
          <p:cNvPicPr/>
          <p:nvPr/>
        </p:nvPicPr>
        <p:blipFill>
          <a:blip r:embed="rId1"/>
          <a:stretch/>
        </p:blipFill>
        <p:spPr>
          <a:xfrm>
            <a:off x="9512280" y="160200"/>
            <a:ext cx="2554200" cy="1161360"/>
          </a:xfrm>
          <a:prstGeom prst="rect">
            <a:avLst/>
          </a:prstGeom>
          <a:ln w="0">
            <a:noFill/>
          </a:ln>
        </p:spPr>
      </p:pic>
      <p:pic>
        <p:nvPicPr>
          <p:cNvPr id="722" name="Рисунок 4" descr=""/>
          <p:cNvPicPr/>
          <p:nvPr/>
        </p:nvPicPr>
        <p:blipFill>
          <a:blip r:embed="rId2"/>
          <a:stretch/>
        </p:blipFill>
        <p:spPr>
          <a:xfrm>
            <a:off x="538200" y="2320920"/>
            <a:ext cx="5432040" cy="3619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520" cy="132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  <a:ea typeface="DejaVu Sans"/>
              </a:rPr>
              <a:t>                     </a:t>
            </a:r>
            <a:br>
              <a:rPr sz="4400"/>
            </a:b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      </a:t>
            </a: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Краткосрочные программы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24" name="PlaceHolder 2"/>
          <p:cNvSpPr>
            <a:spLocks noGrp="1"/>
          </p:cNvSpPr>
          <p:nvPr>
            <p:ph type="subTitle"/>
          </p:nvPr>
        </p:nvSpPr>
        <p:spPr>
          <a:xfrm>
            <a:off x="720000" y="1485000"/>
            <a:ext cx="10632600" cy="5522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        </a:t>
            </a: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С первого февраля 2025 года стартовал прием заявок на обучение по краткосрочным программам с использованием социальных сертификатов различных направлений. 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 «Волейбол», 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 «Спортивный марафон»,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 «Подвижные игры»,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 «Шахматы в каникулы»,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 «Выбор профессий»,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-«Санкт-Петербург - город в котором мы живем»,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 «Юные фрунзенцы»,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 «Умные каникулы», 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 «Хайтек»,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- «Текстильные украшения»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520" cy="132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  <a:ea typeface="DejaVu Sans"/>
              </a:rPr>
              <a:t> </a:t>
            </a: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Кванториум</a:t>
            </a:r>
            <a:br>
              <a:rPr sz="4400"/>
            </a:b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      Краткосрочные программы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26" name="PlaceHolder 2"/>
          <p:cNvSpPr>
            <a:spLocks noGrp="1"/>
          </p:cNvSpPr>
          <p:nvPr>
            <p:ph type="subTitle"/>
          </p:nvPr>
        </p:nvSpPr>
        <p:spPr>
          <a:xfrm>
            <a:off x="540000" y="1670040"/>
            <a:ext cx="11094840" cy="482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228600" indent="0" algn="just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    </a:t>
            </a:r>
            <a:r>
              <a:rPr b="0" lang="ru-RU" sz="2200" spc="-1" strike="noStrike">
                <a:solidFill>
                  <a:schemeClr val="dk1"/>
                </a:solidFill>
                <a:latin typeface="Arial"/>
                <a:ea typeface="DejaVu Sans"/>
              </a:rPr>
              <a:t>Занятия по краткосрочным программам с использованием социальных сертификатов будут проходить с 24 по 31 марта 2025 года.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just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200" spc="-1" strike="noStrike">
                <a:solidFill>
                  <a:schemeClr val="dk1"/>
                </a:solidFill>
                <a:latin typeface="Arial"/>
                <a:ea typeface="DejaVu Sans"/>
              </a:rPr>
              <a:t>         </a:t>
            </a:r>
            <a:r>
              <a:rPr b="0" lang="ru-RU" sz="2200" spc="-1" strike="noStrike">
                <a:solidFill>
                  <a:schemeClr val="dk1"/>
                </a:solidFill>
                <a:latin typeface="Arial"/>
                <a:ea typeface="DejaVu Sans"/>
              </a:rPr>
              <a:t>Подача заявок осуществляется через портал «Петербургское образование» (НАВИГАТОР https://dopobr.petersburgedu.ru/) или через личное обращение к своему классному руководителю. После подачи заявки необходимо  заключить договор. В договоре необходимо указать номер сертификата. Социальный сертификат можно оформить на портале госуслуг или в Навигаторе дополнительного образования. 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just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just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200" spc="-1" strike="noStrike">
                <a:solidFill>
                  <a:schemeClr val="dk1"/>
                </a:solidFill>
                <a:latin typeface="Arial"/>
                <a:ea typeface="DejaVu Sans"/>
              </a:rPr>
              <a:t>       </a:t>
            </a:r>
            <a:r>
              <a:rPr b="0" lang="ru-RU" sz="2200" spc="-1" strike="noStrike">
                <a:solidFill>
                  <a:schemeClr val="dk1"/>
                </a:solidFill>
                <a:latin typeface="Arial"/>
                <a:ea typeface="DejaVu Sans"/>
              </a:rPr>
              <a:t>Инструкция для родителей по подаче заявки на программы дополнительного образования по сертификатам размещена на официальном сайте учреждения и в группе в контакте.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just" defTabSz="914400"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228600"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200" spc="-1" strike="noStrike">
                <a:solidFill>
                  <a:schemeClr val="dk1"/>
                </a:solidFill>
                <a:latin typeface="Arial"/>
                <a:ea typeface="DejaVu Sans"/>
              </a:rPr>
              <a:t>       </a:t>
            </a:r>
            <a:r>
              <a:rPr b="0" lang="ru-RU" sz="2200" spc="-1" strike="noStrike">
                <a:solidFill>
                  <a:schemeClr val="dk1"/>
                </a:solidFill>
                <a:latin typeface="Arial"/>
                <a:ea typeface="DejaVu Sans"/>
              </a:rPr>
              <a:t>Количество участников ограничено.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/>
                </a:solidFill>
                <a:latin typeface="Arial"/>
                <a:ea typeface="DejaVu Sans"/>
              </a:rPr>
              <a:t>Решение: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28" name="TextBox 3"/>
          <p:cNvSpPr/>
          <p:nvPr/>
        </p:nvSpPr>
        <p:spPr>
          <a:xfrm>
            <a:off x="72720" y="1738440"/>
            <a:ext cx="11765520" cy="5301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Довести информацию до родителей обучающихся: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Выделение средств на ремонтные работы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Бережное отношение к школьному имуществу, правила безопасного поведения в ОУ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Внешний вид и деловая форма одежды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Установка дополнительных камер в умывальных комнатах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Принимать активное участие в олимпиадах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График ВПР, обязательное присутствие (отсутствие только по уважительной причине и по справке)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  <a:ea typeface="DejaVu Sans"/>
              </a:rPr>
              <a:t>Набор в 10 классы, выбор углубленного изучения предметов (профилей)на 2025-2026 учебный год: математика- физика, математика-информатика, химия –биология, обществознание – английский. 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TextBox 3"/>
          <p:cNvSpPr/>
          <p:nvPr/>
        </p:nvSpPr>
        <p:spPr>
          <a:xfrm>
            <a:off x="392040" y="270720"/>
            <a:ext cx="76694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600" spc="-1" strike="noStrike">
                <a:solidFill>
                  <a:schemeClr val="lt1">
                    <a:lumMod val="95000"/>
                  </a:schemeClr>
                </a:solidFill>
                <a:latin typeface="Arial"/>
                <a:ea typeface="DejaVu Sans"/>
              </a:rPr>
              <a:t>ТВОЙ БЮДЖЕТ -  ПОБЕДИТЕЛИ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4" name="TextBox 5"/>
          <p:cNvSpPr/>
          <p:nvPr/>
        </p:nvSpPr>
        <p:spPr>
          <a:xfrm>
            <a:off x="4572000" y="1047600"/>
            <a:ext cx="49262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600" spc="-1" strike="noStrike">
                <a:solidFill>
                  <a:srgbClr val="ff0000"/>
                </a:solidFill>
                <a:latin typeface="Arial"/>
                <a:ea typeface="DejaVu Sans"/>
              </a:rPr>
              <a:t>3 миллиона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85" name="Рисунок 6" descr=""/>
          <p:cNvPicPr/>
          <p:nvPr/>
        </p:nvPicPr>
        <p:blipFill>
          <a:blip r:embed="rId1"/>
          <a:stretch/>
        </p:blipFill>
        <p:spPr>
          <a:xfrm>
            <a:off x="7921080" y="-23400"/>
            <a:ext cx="2819160" cy="1880280"/>
          </a:xfrm>
          <a:prstGeom prst="rect">
            <a:avLst/>
          </a:prstGeom>
          <a:ln w="0">
            <a:noFill/>
          </a:ln>
        </p:spPr>
      </p:pic>
      <p:pic>
        <p:nvPicPr>
          <p:cNvPr id="586" name="Рисунок 7" descr=""/>
          <p:cNvPicPr/>
          <p:nvPr/>
        </p:nvPicPr>
        <p:blipFill>
          <a:blip r:embed="rId2"/>
          <a:stretch/>
        </p:blipFill>
        <p:spPr>
          <a:xfrm>
            <a:off x="-81720" y="1694160"/>
            <a:ext cx="7424640" cy="5163480"/>
          </a:xfrm>
          <a:prstGeom prst="rect">
            <a:avLst/>
          </a:prstGeom>
          <a:ln w="0">
            <a:noFill/>
          </a:ln>
        </p:spPr>
      </p:pic>
      <p:pic>
        <p:nvPicPr>
          <p:cNvPr id="587" name="Рисунок 1" descr=""/>
          <p:cNvPicPr/>
          <p:nvPr/>
        </p:nvPicPr>
        <p:blipFill>
          <a:blip r:embed="rId3"/>
          <a:stretch/>
        </p:blipFill>
        <p:spPr>
          <a:xfrm>
            <a:off x="7445160" y="2125440"/>
            <a:ext cx="4755600" cy="3566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PlaceHolder 1"/>
          <p:cNvSpPr>
            <a:spLocks noGrp="1"/>
          </p:cNvSpPr>
          <p:nvPr>
            <p:ph type="title"/>
          </p:nvPr>
        </p:nvSpPr>
        <p:spPr>
          <a:xfrm>
            <a:off x="838080" y="16020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4400" spc="-1" strike="noStrike">
                <a:solidFill>
                  <a:schemeClr val="lt1">
                    <a:lumMod val="95000"/>
                  </a:schemeClr>
                </a:solidFill>
                <a:latin typeface="Arial"/>
                <a:ea typeface="DejaVu Sans"/>
              </a:rPr>
              <a:t>Ремонт пищеблока и обеденного зала </a:t>
            </a:r>
            <a:br>
              <a:rPr sz="4400"/>
            </a:br>
            <a:r>
              <a:rPr b="0" lang="ru-RU" sz="4400" spc="-1" strike="noStrike">
                <a:solidFill>
                  <a:schemeClr val="lt1">
                    <a:lumMod val="95000"/>
                  </a:schemeClr>
                </a:solidFill>
                <a:latin typeface="Arial"/>
                <a:ea typeface="DejaVu Sans"/>
              </a:rPr>
              <a:t>лето 2025 года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589" name="Рисунок 3" descr=""/>
          <p:cNvPicPr/>
          <p:nvPr/>
        </p:nvPicPr>
        <p:blipFill>
          <a:blip r:embed="rId1"/>
          <a:stretch/>
        </p:blipFill>
        <p:spPr>
          <a:xfrm>
            <a:off x="0" y="1642320"/>
            <a:ext cx="6954120" cy="5215320"/>
          </a:xfrm>
          <a:prstGeom prst="rect">
            <a:avLst/>
          </a:prstGeom>
          <a:ln w="0">
            <a:noFill/>
          </a:ln>
        </p:spPr>
      </p:pic>
      <p:sp>
        <p:nvSpPr>
          <p:cNvPr id="590" name="TextBox 4"/>
          <p:cNvSpPr/>
          <p:nvPr/>
        </p:nvSpPr>
        <p:spPr>
          <a:xfrm>
            <a:off x="8353080" y="1908000"/>
            <a:ext cx="341460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200" spc="-1" strike="noStrike">
                <a:solidFill>
                  <a:srgbClr val="ff0000"/>
                </a:solidFill>
                <a:latin typeface="Arial"/>
                <a:ea typeface="DejaVu Sans"/>
              </a:rPr>
              <a:t>18 000 000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1" name="Рисунок 5" descr=""/>
          <p:cNvPicPr/>
          <p:nvPr/>
        </p:nvPicPr>
        <p:blipFill>
          <a:blip r:embed="rId2"/>
          <a:stretch/>
        </p:blipFill>
        <p:spPr>
          <a:xfrm>
            <a:off x="7242120" y="2746800"/>
            <a:ext cx="4432680" cy="3911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2" name="Рисунок 4" descr=""/>
          <p:cNvPicPr/>
          <p:nvPr/>
        </p:nvPicPr>
        <p:blipFill>
          <a:blip r:embed="rId1"/>
          <a:srcRect l="28159" t="19045" r="17728" b="36948"/>
          <a:stretch/>
        </p:blipFill>
        <p:spPr>
          <a:xfrm>
            <a:off x="111960" y="1754280"/>
            <a:ext cx="5435640" cy="3069360"/>
          </a:xfrm>
          <a:prstGeom prst="rect">
            <a:avLst/>
          </a:prstGeom>
          <a:ln w="0">
            <a:noFill/>
          </a:ln>
        </p:spPr>
      </p:pic>
      <p:sp>
        <p:nvSpPr>
          <p:cNvPr id="593" name="TextBox 5"/>
          <p:cNvSpPr/>
          <p:nvPr/>
        </p:nvSpPr>
        <p:spPr>
          <a:xfrm>
            <a:off x="392040" y="4956840"/>
            <a:ext cx="4440960" cy="485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Коридор 1 этажа 5 493 570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4" name="TextBox 6"/>
          <p:cNvSpPr/>
          <p:nvPr/>
        </p:nvSpPr>
        <p:spPr>
          <a:xfrm>
            <a:off x="5453640" y="392040"/>
            <a:ext cx="17071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Сметы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5" name="Рисунок 8" descr=""/>
          <p:cNvPicPr/>
          <p:nvPr/>
        </p:nvPicPr>
        <p:blipFill>
          <a:blip r:embed="rId2"/>
          <a:srcRect l="24947" t="11776" r="12065" b="41764"/>
          <a:stretch/>
        </p:blipFill>
        <p:spPr>
          <a:xfrm>
            <a:off x="6040080" y="1754280"/>
            <a:ext cx="5611320" cy="2994840"/>
          </a:xfrm>
          <a:prstGeom prst="rect">
            <a:avLst/>
          </a:prstGeom>
          <a:ln w="0">
            <a:noFill/>
          </a:ln>
        </p:spPr>
      </p:pic>
      <p:sp>
        <p:nvSpPr>
          <p:cNvPr id="596" name="TextBox 9"/>
          <p:cNvSpPr/>
          <p:nvPr/>
        </p:nvSpPr>
        <p:spPr>
          <a:xfrm>
            <a:off x="6307560" y="4919400"/>
            <a:ext cx="4636800" cy="485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600" spc="-1" strike="noStrike">
                <a:solidFill>
                  <a:schemeClr val="dk1"/>
                </a:solidFill>
                <a:latin typeface="Arial"/>
                <a:ea typeface="DejaVu Sans"/>
              </a:rPr>
              <a:t>Спортивный зал 9 438 410</a:t>
            </a:r>
            <a:endParaRPr b="0" lang="ru-RU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PlaceHolder 1"/>
          <p:cNvSpPr>
            <a:spLocks noGrp="1"/>
          </p:cNvSpPr>
          <p:nvPr>
            <p:ph type="title"/>
          </p:nvPr>
        </p:nvSpPr>
        <p:spPr>
          <a:xfrm>
            <a:off x="1613160" y="63000"/>
            <a:ext cx="10503720" cy="102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Выделено на ремонт в 2025 году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598" name="Рисунок 3" descr=""/>
          <p:cNvPicPr/>
          <p:nvPr/>
        </p:nvPicPr>
        <p:blipFill>
          <a:blip r:embed="rId1"/>
          <a:srcRect l="0" t="0" r="0" b="9524"/>
          <a:stretch/>
        </p:blipFill>
        <p:spPr>
          <a:xfrm>
            <a:off x="0" y="1648800"/>
            <a:ext cx="6652440" cy="5208840"/>
          </a:xfrm>
          <a:prstGeom prst="rect">
            <a:avLst/>
          </a:prstGeom>
          <a:ln w="0">
            <a:noFill/>
          </a:ln>
        </p:spPr>
      </p:pic>
      <p:sp>
        <p:nvSpPr>
          <p:cNvPr id="599" name="TextBox 4"/>
          <p:cNvSpPr/>
          <p:nvPr/>
        </p:nvSpPr>
        <p:spPr>
          <a:xfrm>
            <a:off x="6727320" y="824040"/>
            <a:ext cx="275220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4000" spc="-1" strike="noStrike">
                <a:solidFill>
                  <a:srgbClr val="ff0000"/>
                </a:solidFill>
                <a:latin typeface="Arial"/>
                <a:ea typeface="DejaVu Sans"/>
              </a:rPr>
              <a:t>2 млн</a:t>
            </a: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00" name="Рисунок 5" descr=""/>
          <p:cNvPicPr/>
          <p:nvPr/>
        </p:nvPicPr>
        <p:blipFill>
          <a:blip r:embed="rId2"/>
          <a:stretch/>
        </p:blipFill>
        <p:spPr>
          <a:xfrm>
            <a:off x="8622000" y="1006200"/>
            <a:ext cx="2822400" cy="1883520"/>
          </a:xfrm>
          <a:prstGeom prst="rect">
            <a:avLst/>
          </a:prstGeom>
          <a:ln w="0">
            <a:noFill/>
          </a:ln>
        </p:spPr>
      </p:pic>
      <p:sp>
        <p:nvSpPr>
          <p:cNvPr id="601" name="TextBox 6"/>
          <p:cNvSpPr/>
          <p:nvPr/>
        </p:nvSpPr>
        <p:spPr>
          <a:xfrm>
            <a:off x="6789600" y="2988360"/>
            <a:ext cx="5327280" cy="1797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пол рекреации 1 этажа;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chemeClr val="dk1"/>
                </a:solidFill>
                <a:latin typeface="Arial"/>
                <a:ea typeface="DejaVu Sans"/>
              </a:rPr>
              <a:t>пол двух учебных кабинетов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02" name="Рисунок 7" descr=""/>
          <p:cNvPicPr/>
          <p:nvPr/>
        </p:nvPicPr>
        <p:blipFill>
          <a:blip r:embed="rId3"/>
          <a:stretch/>
        </p:blipFill>
        <p:spPr>
          <a:xfrm>
            <a:off x="6884640" y="5077800"/>
            <a:ext cx="2862720" cy="1436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3" name="Picture 2" descr="Picture background"/>
          <p:cNvPicPr/>
          <p:nvPr/>
        </p:nvPicPr>
        <p:blipFill>
          <a:blip r:embed="rId1"/>
          <a:stretch/>
        </p:blipFill>
        <p:spPr>
          <a:xfrm>
            <a:off x="0" y="1698120"/>
            <a:ext cx="12191760" cy="5159520"/>
          </a:xfrm>
          <a:prstGeom prst="rect">
            <a:avLst/>
          </a:prstGeom>
          <a:ln w="0">
            <a:noFill/>
          </a:ln>
        </p:spPr>
      </p:pic>
      <p:sp>
        <p:nvSpPr>
          <p:cNvPr id="604" name="TextBox 3"/>
          <p:cNvSpPr/>
          <p:nvPr/>
        </p:nvSpPr>
        <p:spPr>
          <a:xfrm>
            <a:off x="892800" y="319320"/>
            <a:ext cx="11298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Выделено на учебники на 1 сентября 2025 г: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5" name="TextBox 4"/>
          <p:cNvSpPr/>
          <p:nvPr/>
        </p:nvSpPr>
        <p:spPr>
          <a:xfrm>
            <a:off x="3564360" y="2743560"/>
            <a:ext cx="443160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5400" spc="-1" strike="noStrike">
                <a:solidFill>
                  <a:srgbClr val="ff0000"/>
                </a:solidFill>
                <a:latin typeface="Arial"/>
                <a:ea typeface="DejaVu Sans"/>
              </a:rPr>
              <a:t>3 847 000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TextBox 4"/>
          <p:cNvSpPr/>
          <p:nvPr/>
        </p:nvSpPr>
        <p:spPr>
          <a:xfrm>
            <a:off x="1791720" y="482760"/>
            <a:ext cx="88725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Arial"/>
                <a:ea typeface="DejaVu Sans"/>
              </a:rPr>
              <a:t>ПОРЧА ШКОЛЬНОГО ИМУЩЕСТВА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07" name="Рисунок 1" descr=""/>
          <p:cNvPicPr/>
          <p:nvPr/>
        </p:nvPicPr>
        <p:blipFill>
          <a:blip r:embed="rId1"/>
          <a:stretch/>
        </p:blipFill>
        <p:spPr>
          <a:xfrm>
            <a:off x="3487320" y="1978200"/>
            <a:ext cx="1996200" cy="4322160"/>
          </a:xfrm>
          <a:prstGeom prst="rect">
            <a:avLst/>
          </a:prstGeom>
          <a:ln cap="sq" w="88900">
            <a:solidFill>
              <a:srgbClr val="ed7d31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08" name="Рисунок 2" descr=""/>
          <p:cNvPicPr/>
          <p:nvPr/>
        </p:nvPicPr>
        <p:blipFill>
          <a:blip r:embed="rId2"/>
          <a:srcRect l="0" t="16540" r="7495" b="0"/>
          <a:stretch/>
        </p:blipFill>
        <p:spPr>
          <a:xfrm>
            <a:off x="653760" y="1978200"/>
            <a:ext cx="2212560" cy="4322160"/>
          </a:xfrm>
          <a:prstGeom prst="rect">
            <a:avLst/>
          </a:prstGeom>
          <a:ln cap="sq" w="88900">
            <a:solidFill>
              <a:srgbClr val="ed7d31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09" name="Рисунок 3" descr=""/>
          <p:cNvPicPr/>
          <p:nvPr/>
        </p:nvPicPr>
        <p:blipFill>
          <a:blip r:embed="rId3"/>
          <a:srcRect l="0" t="29157" r="58360" b="6233"/>
          <a:stretch/>
        </p:blipFill>
        <p:spPr>
          <a:xfrm>
            <a:off x="6263640" y="1978200"/>
            <a:ext cx="5492520" cy="4322160"/>
          </a:xfrm>
          <a:prstGeom prst="rect">
            <a:avLst/>
          </a:prstGeom>
          <a:ln cap="sq" w="88900">
            <a:solidFill>
              <a:srgbClr val="ed7d31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8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9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0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4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5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6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7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8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9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0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1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2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3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4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5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6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7.xml><?xml version="1.0" encoding="utf-8"?>
<a:theme xmlns:a="http://schemas.openxmlformats.org/drawingml/2006/main" xmlns:r="http://schemas.openxmlformats.org/officeDocument/2006/relationships" name="3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8.xml><?xml version="1.0" encoding="utf-8"?>
<a:theme xmlns:a="http://schemas.openxmlformats.org/drawingml/2006/main" xmlns:r="http://schemas.openxmlformats.org/officeDocument/2006/relationships" name="4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9.xml><?xml version="1.0" encoding="utf-8"?>
<a:theme xmlns:a="http://schemas.openxmlformats.org/drawingml/2006/main" xmlns:r="http://schemas.openxmlformats.org/officeDocument/2006/relationships" name="4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0.xml><?xml version="1.0" encoding="utf-8"?>
<a:theme xmlns:a="http://schemas.openxmlformats.org/drawingml/2006/main" xmlns:r="http://schemas.openxmlformats.org/officeDocument/2006/relationships" name="4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1.xml><?xml version="1.0" encoding="utf-8"?>
<a:theme xmlns:a="http://schemas.openxmlformats.org/drawingml/2006/main" xmlns:r="http://schemas.openxmlformats.org/officeDocument/2006/relationships" name="4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2.xml><?xml version="1.0" encoding="utf-8"?>
<a:theme xmlns:a="http://schemas.openxmlformats.org/drawingml/2006/main" xmlns:r="http://schemas.openxmlformats.org/officeDocument/2006/relationships" name="4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3.xml><?xml version="1.0" encoding="utf-8"?>
<a:theme xmlns:a="http://schemas.openxmlformats.org/drawingml/2006/main" xmlns:r="http://schemas.openxmlformats.org/officeDocument/2006/relationships" name="4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4.xml><?xml version="1.0" encoding="utf-8"?>
<a:theme xmlns:a="http://schemas.openxmlformats.org/drawingml/2006/main" xmlns:r="http://schemas.openxmlformats.org/officeDocument/2006/relationships" name="4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5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14330</TotalTime>
  <Application>LibreOffice/7.6.7.2$Linux_X86_64 LibreOffice_project/60$Build-2</Application>
  <AppVersion>15.0000</AppVersion>
  <Words>1277</Words>
  <Paragraphs>220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Нина И. Кулагина</dc:creator>
  <dc:description/>
  <dc:language>ru-RU</dc:language>
  <cp:lastModifiedBy/>
  <cp:lastPrinted>2024-08-29T13:07:37Z</cp:lastPrinted>
  <dcterms:modified xsi:type="dcterms:W3CDTF">2025-03-12T19:01:38Z</dcterms:modified>
  <cp:revision>476</cp:revision>
  <dc:subject/>
  <dc:title>Мероприятия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39</vt:i4>
  </property>
</Properties>
</file>